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310" r:id="rId3"/>
    <p:sldId id="342" r:id="rId4"/>
    <p:sldId id="258" r:id="rId5"/>
    <p:sldId id="290" r:id="rId6"/>
    <p:sldId id="275" r:id="rId7"/>
    <p:sldId id="314" r:id="rId8"/>
    <p:sldId id="292" r:id="rId9"/>
    <p:sldId id="318" r:id="rId10"/>
    <p:sldId id="316" r:id="rId11"/>
    <p:sldId id="315" r:id="rId12"/>
    <p:sldId id="317" r:id="rId13"/>
    <p:sldId id="319" r:id="rId14"/>
    <p:sldId id="320" r:id="rId15"/>
    <p:sldId id="295" r:id="rId16"/>
    <p:sldId id="303" r:id="rId17"/>
    <p:sldId id="289" r:id="rId18"/>
    <p:sldId id="307" r:id="rId19"/>
    <p:sldId id="273" r:id="rId20"/>
    <p:sldId id="340" r:id="rId21"/>
    <p:sldId id="341" r:id="rId22"/>
    <p:sldId id="331" r:id="rId23"/>
    <p:sldId id="332" r:id="rId24"/>
    <p:sldId id="329" r:id="rId25"/>
    <p:sldId id="308" r:id="rId26"/>
    <p:sldId id="259" r:id="rId27"/>
    <p:sldId id="271" r:id="rId28"/>
    <p:sldId id="336" r:id="rId29"/>
    <p:sldId id="337" r:id="rId30"/>
    <p:sldId id="338" r:id="rId31"/>
    <p:sldId id="309" r:id="rId32"/>
    <p:sldId id="343" r:id="rId33"/>
  </p:sldIdLst>
  <p:sldSz cx="18288000" cy="10287000"/>
  <p:notesSz cx="6858000" cy="9144000"/>
  <p:embeddedFontLst>
    <p:embeddedFont>
      <p:font typeface="Gmarket Sans Bold" panose="020B0600000101010101" charset="-127"/>
      <p:bold r:id="rId35"/>
    </p:embeddedFont>
    <p:embeddedFont>
      <p:font typeface="Gmarket Sans Light" panose="020B0600000101010101" charset="-127"/>
      <p:regular r:id="rId36"/>
    </p:embeddedFont>
    <p:embeddedFont>
      <p:font typeface="Gmarket Sans Medium" panose="020B0600000101010101" charset="-127"/>
      <p:regular r:id="rId37"/>
    </p:embeddedFont>
    <p:embeddedFont>
      <p:font typeface="Arial Black" panose="020B0A04020102020204" pitchFamily="34" charset="0"/>
      <p:bold r:id="rId38"/>
    </p:embeddedFont>
    <p:embeddedFont>
      <p:font typeface="HY견고딕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AF8"/>
    <a:srgbClr val="69C4F0"/>
    <a:srgbClr val="5F95AA"/>
    <a:srgbClr val="E4F1F6"/>
    <a:srgbClr val="55676E"/>
    <a:srgbClr val="579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3DB30-CD21-4CAF-B2F6-C297B84115FC}" v="176" dt="2024-08-13T06:55:16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은성 윤" userId="afc7139130ef5b26" providerId="LiveId" clId="{6FB3DB30-CD21-4CAF-B2F6-C297B84115FC}"/>
    <pc:docChg chg="undo redo custSel addSld delSld modSld sldOrd">
      <pc:chgData name="은성 윤" userId="afc7139130ef5b26" providerId="LiveId" clId="{6FB3DB30-CD21-4CAF-B2F6-C297B84115FC}" dt="2024-08-13T06:00:38.688" v="1374" actId="47"/>
      <pc:docMkLst>
        <pc:docMk/>
      </pc:docMkLst>
      <pc:sldChg chg="addSp delSp modSp add mod setBg">
        <pc:chgData name="은성 윤" userId="afc7139130ef5b26" providerId="LiveId" clId="{6FB3DB30-CD21-4CAF-B2F6-C297B84115FC}" dt="2024-08-13T05:57:29.748" v="1310" actId="1076"/>
        <pc:sldMkLst>
          <pc:docMk/>
          <pc:sldMk cId="0" sldId="261"/>
        </pc:sldMkLst>
        <pc:spChg chg="del mod">
          <ac:chgData name="은성 윤" userId="afc7139130ef5b26" providerId="LiveId" clId="{6FB3DB30-CD21-4CAF-B2F6-C297B84115FC}" dt="2024-08-13T05:55:15.168" v="1256" actId="478"/>
          <ac:spMkLst>
            <pc:docMk/>
            <pc:sldMk cId="0" sldId="261"/>
            <ac:spMk id="5" creationId="{469F90B4-DEA5-0708-4AA7-57CACA4AA626}"/>
          </ac:spMkLst>
        </pc:spChg>
        <pc:spChg chg="del mod">
          <ac:chgData name="은성 윤" userId="afc7139130ef5b26" providerId="LiveId" clId="{6FB3DB30-CD21-4CAF-B2F6-C297B84115FC}" dt="2024-08-13T05:33:25.876" v="632" actId="478"/>
          <ac:spMkLst>
            <pc:docMk/>
            <pc:sldMk cId="0" sldId="261"/>
            <ac:spMk id="11" creationId="{9FA8C226-B476-E368-C354-4732200AF32A}"/>
          </ac:spMkLst>
        </pc:spChg>
        <pc:spChg chg="mod">
          <ac:chgData name="은성 윤" userId="afc7139130ef5b26" providerId="LiveId" clId="{6FB3DB30-CD21-4CAF-B2F6-C297B84115FC}" dt="2024-08-13T05:55:55.795" v="1266" actId="1076"/>
          <ac:spMkLst>
            <pc:docMk/>
            <pc:sldMk cId="0" sldId="261"/>
            <ac:spMk id="12" creationId="{6AF31D82-18F3-42CB-6911-751C0A42BC22}"/>
          </ac:spMkLst>
        </pc:spChg>
        <pc:spChg chg="mod">
          <ac:chgData name="은성 윤" userId="afc7139130ef5b26" providerId="LiveId" clId="{6FB3DB30-CD21-4CAF-B2F6-C297B84115FC}" dt="2024-08-13T05:55:47.396" v="1264" actId="1076"/>
          <ac:spMkLst>
            <pc:docMk/>
            <pc:sldMk cId="0" sldId="261"/>
            <ac:spMk id="13" creationId="{BF91D9D6-74AF-4D3A-EB13-2DC44F496F0F}"/>
          </ac:spMkLst>
        </pc:spChg>
        <pc:spChg chg="add mod">
          <ac:chgData name="은성 윤" userId="afc7139130ef5b26" providerId="LiveId" clId="{6FB3DB30-CD21-4CAF-B2F6-C297B84115FC}" dt="2024-08-13T05:55:21.144" v="1257" actId="164"/>
          <ac:spMkLst>
            <pc:docMk/>
            <pc:sldMk cId="0" sldId="261"/>
            <ac:spMk id="19" creationId="{32DB2763-9965-1F2F-4336-EB56A0E0BEA8}"/>
          </ac:spMkLst>
        </pc:spChg>
        <pc:spChg chg="add mod">
          <ac:chgData name="은성 윤" userId="afc7139130ef5b26" providerId="LiveId" clId="{6FB3DB30-CD21-4CAF-B2F6-C297B84115FC}" dt="2024-08-13T05:55:45.804" v="1263" actId="1076"/>
          <ac:spMkLst>
            <pc:docMk/>
            <pc:sldMk cId="0" sldId="261"/>
            <ac:spMk id="20" creationId="{8E65BE34-A036-A59B-87AB-0AB3EAF3927D}"/>
          </ac:spMkLst>
        </pc:spChg>
        <pc:spChg chg="add mod">
          <ac:chgData name="은성 윤" userId="afc7139130ef5b26" providerId="LiveId" clId="{6FB3DB30-CD21-4CAF-B2F6-C297B84115FC}" dt="2024-08-13T05:57:29.748" v="1310" actId="1076"/>
          <ac:spMkLst>
            <pc:docMk/>
            <pc:sldMk cId="0" sldId="261"/>
            <ac:spMk id="21" creationId="{8B4A0414-4C92-90A0-D8FA-427159ADACA4}"/>
          </ac:spMkLst>
        </pc:spChg>
        <pc:spChg chg="add mod">
          <ac:chgData name="은성 윤" userId="afc7139130ef5b26" providerId="LiveId" clId="{6FB3DB30-CD21-4CAF-B2F6-C297B84115FC}" dt="2024-08-13T05:56:15.365" v="1303" actId="20577"/>
          <ac:spMkLst>
            <pc:docMk/>
            <pc:sldMk cId="0" sldId="261"/>
            <ac:spMk id="24" creationId="{178FBF05-07E1-9308-AACB-3AFB8C0CD4C0}"/>
          </ac:spMkLst>
        </pc:spChg>
        <pc:grpChg chg="add mod">
          <ac:chgData name="은성 윤" userId="afc7139130ef5b26" providerId="LiveId" clId="{6FB3DB30-CD21-4CAF-B2F6-C297B84115FC}" dt="2024-08-13T05:55:23.314" v="1258" actId="1076"/>
          <ac:grpSpMkLst>
            <pc:docMk/>
            <pc:sldMk cId="0" sldId="261"/>
            <ac:grpSpMk id="23" creationId="{CE66BBA4-78EB-57A5-2756-C569BAE27646}"/>
          </ac:grpSpMkLst>
        </pc:grpChg>
        <pc:picChg chg="add mod">
          <ac:chgData name="은성 윤" userId="afc7139130ef5b26" providerId="LiveId" clId="{6FB3DB30-CD21-4CAF-B2F6-C297B84115FC}" dt="2024-08-13T05:55:21.144" v="1257" actId="164"/>
          <ac:picMkLst>
            <pc:docMk/>
            <pc:sldMk cId="0" sldId="261"/>
            <ac:picMk id="2" creationId="{901C32CB-87D4-172D-C1C4-DBCABED4BECF}"/>
          </ac:picMkLst>
        </pc:picChg>
        <pc:picChg chg="add mod">
          <ac:chgData name="은성 윤" userId="afc7139130ef5b26" providerId="LiveId" clId="{6FB3DB30-CD21-4CAF-B2F6-C297B84115FC}" dt="2024-08-13T05:55:27.948" v="1259" actId="1076"/>
          <ac:picMkLst>
            <pc:docMk/>
            <pc:sldMk cId="0" sldId="261"/>
            <ac:picMk id="3" creationId="{89BBB5B8-80E1-41E0-7F0D-7B557CC403A2}"/>
          </ac:picMkLst>
        </pc:picChg>
        <pc:picChg chg="del mod">
          <ac:chgData name="은성 윤" userId="afc7139130ef5b26" providerId="LiveId" clId="{6FB3DB30-CD21-4CAF-B2F6-C297B84115FC}" dt="2024-08-13T05:30:49.508" v="607" actId="478"/>
          <ac:picMkLst>
            <pc:docMk/>
            <pc:sldMk cId="0" sldId="261"/>
            <ac:picMk id="10" creationId="{41273B86-49FF-9128-D643-BB5748A34BB6}"/>
          </ac:picMkLst>
        </pc:picChg>
        <pc:picChg chg="add mod ord">
          <ac:chgData name="은성 윤" userId="afc7139130ef5b26" providerId="LiveId" clId="{6FB3DB30-CD21-4CAF-B2F6-C297B84115FC}" dt="2024-08-13T05:55:52.404" v="1265" actId="1076"/>
          <ac:picMkLst>
            <pc:docMk/>
            <pc:sldMk cId="0" sldId="261"/>
            <ac:picMk id="22" creationId="{40D145F1-10CB-DF84-43D9-47105362737A}"/>
          </ac:picMkLst>
        </pc:picChg>
        <pc:cxnChg chg="add del mod">
          <ac:chgData name="은성 윤" userId="afc7139130ef5b26" providerId="LiveId" clId="{6FB3DB30-CD21-4CAF-B2F6-C297B84115FC}" dt="2024-08-13T05:32:55.125" v="626" actId="478"/>
          <ac:cxnSpMkLst>
            <pc:docMk/>
            <pc:sldMk cId="0" sldId="261"/>
            <ac:cxnSpMk id="14" creationId="{68E4A567-2540-BDB4-BB8D-669B4E305038}"/>
          </ac:cxnSpMkLst>
        </pc:cxnChg>
      </pc:sldChg>
      <pc:sldChg chg="del">
        <pc:chgData name="은성 윤" userId="afc7139130ef5b26" providerId="LiveId" clId="{6FB3DB30-CD21-4CAF-B2F6-C297B84115FC}" dt="2024-08-13T05:44:48.877" v="1028" actId="47"/>
        <pc:sldMkLst>
          <pc:docMk/>
          <pc:sldMk cId="1000656473" sldId="266"/>
        </pc:sldMkLst>
      </pc:sldChg>
      <pc:sldChg chg="del">
        <pc:chgData name="은성 윤" userId="afc7139130ef5b26" providerId="LiveId" clId="{6FB3DB30-CD21-4CAF-B2F6-C297B84115FC}" dt="2024-08-13T05:44:48.205" v="1027" actId="47"/>
        <pc:sldMkLst>
          <pc:docMk/>
          <pc:sldMk cId="1331450762" sldId="268"/>
        </pc:sldMkLst>
      </pc:sldChg>
      <pc:sldChg chg="delSp modSp mod">
        <pc:chgData name="은성 윤" userId="afc7139130ef5b26" providerId="LiveId" clId="{6FB3DB30-CD21-4CAF-B2F6-C297B84115FC}" dt="2024-08-13T05:10:54.508" v="3" actId="478"/>
        <pc:sldMkLst>
          <pc:docMk/>
          <pc:sldMk cId="0" sldId="275"/>
        </pc:sldMkLst>
        <pc:grpChg chg="mod">
          <ac:chgData name="은성 윤" userId="afc7139130ef5b26" providerId="LiveId" clId="{6FB3DB30-CD21-4CAF-B2F6-C297B84115FC}" dt="2024-08-13T05:10:46.319" v="1" actId="1076"/>
          <ac:grpSpMkLst>
            <pc:docMk/>
            <pc:sldMk cId="0" sldId="275"/>
            <ac:grpSpMk id="12" creationId="{78E03238-3B81-B217-D078-DE2A7299068A}"/>
          </ac:grpSpMkLst>
        </pc:grpChg>
        <pc:picChg chg="del mod">
          <ac:chgData name="은성 윤" userId="afc7139130ef5b26" providerId="LiveId" clId="{6FB3DB30-CD21-4CAF-B2F6-C297B84115FC}" dt="2024-08-13T05:10:54.508" v="3" actId="478"/>
          <ac:picMkLst>
            <pc:docMk/>
            <pc:sldMk cId="0" sldId="275"/>
            <ac:picMk id="4" creationId="{9BD73AD1-3F2F-6C75-B950-155134B46FB6}"/>
          </ac:picMkLst>
        </pc:picChg>
      </pc:sldChg>
      <pc:sldChg chg="add setBg">
        <pc:chgData name="은성 윤" userId="afc7139130ef5b26" providerId="LiveId" clId="{6FB3DB30-CD21-4CAF-B2F6-C297B84115FC}" dt="2024-08-13T05:28:46.960" v="592"/>
        <pc:sldMkLst>
          <pc:docMk/>
          <pc:sldMk cId="3533800321" sldId="282"/>
        </pc:sldMkLst>
      </pc:sldChg>
      <pc:sldChg chg="delSp modSp add mod setBg">
        <pc:chgData name="은성 윤" userId="afc7139130ef5b26" providerId="LiveId" clId="{6FB3DB30-CD21-4CAF-B2F6-C297B84115FC}" dt="2024-08-13T06:00:29.501" v="1372" actId="1076"/>
        <pc:sldMkLst>
          <pc:docMk/>
          <pc:sldMk cId="2887658912" sldId="285"/>
        </pc:sldMkLst>
        <pc:spChg chg="mod">
          <ac:chgData name="은성 윤" userId="afc7139130ef5b26" providerId="LiveId" clId="{6FB3DB30-CD21-4CAF-B2F6-C297B84115FC}" dt="2024-08-13T06:00:29.501" v="1372" actId="1076"/>
          <ac:spMkLst>
            <pc:docMk/>
            <pc:sldMk cId="2887658912" sldId="285"/>
            <ac:spMk id="2" creationId="{007F94A4-7AB6-57C5-2F24-312083C19E32}"/>
          </ac:spMkLst>
        </pc:spChg>
        <pc:spChg chg="del mod">
          <ac:chgData name="은성 윤" userId="afc7139130ef5b26" providerId="LiveId" clId="{6FB3DB30-CD21-4CAF-B2F6-C297B84115FC}" dt="2024-08-13T05:59:50.073" v="1336" actId="478"/>
          <ac:spMkLst>
            <pc:docMk/>
            <pc:sldMk cId="2887658912" sldId="285"/>
            <ac:spMk id="5" creationId="{2FF77099-04C8-937C-B605-2B63F73C88A2}"/>
          </ac:spMkLst>
        </pc:spChg>
        <pc:picChg chg="mod">
          <ac:chgData name="은성 윤" userId="afc7139130ef5b26" providerId="LiveId" clId="{6FB3DB30-CD21-4CAF-B2F6-C297B84115FC}" dt="2024-08-13T06:00:25.661" v="1371" actId="14100"/>
          <ac:picMkLst>
            <pc:docMk/>
            <pc:sldMk cId="2887658912" sldId="285"/>
            <ac:picMk id="14" creationId="{1F71BEA8-B090-44FA-8256-6B07BCAF2EAA}"/>
          </ac:picMkLst>
        </pc:picChg>
      </pc:sldChg>
      <pc:sldChg chg="delSp modSp add del mod setBg">
        <pc:chgData name="은성 윤" userId="afc7139130ef5b26" providerId="LiveId" clId="{6FB3DB30-CD21-4CAF-B2F6-C297B84115FC}" dt="2024-08-13T05:59:11.801" v="1323" actId="1076"/>
        <pc:sldMkLst>
          <pc:docMk/>
          <pc:sldMk cId="4186447730" sldId="287"/>
        </pc:sldMkLst>
        <pc:spChg chg="del">
          <ac:chgData name="은성 윤" userId="afc7139130ef5b26" providerId="LiveId" clId="{6FB3DB30-CD21-4CAF-B2F6-C297B84115FC}" dt="2024-08-13T05:59:05.975" v="1322" actId="478"/>
          <ac:spMkLst>
            <pc:docMk/>
            <pc:sldMk cId="4186447730" sldId="287"/>
            <ac:spMk id="10" creationId="{A0D6F76A-8A4A-5CF7-FFCE-E53319B95DDF}"/>
          </ac:spMkLst>
        </pc:spChg>
        <pc:picChg chg="mod">
          <ac:chgData name="은성 윤" userId="afc7139130ef5b26" providerId="LiveId" clId="{6FB3DB30-CD21-4CAF-B2F6-C297B84115FC}" dt="2024-08-13T05:59:11.801" v="1323" actId="1076"/>
          <ac:picMkLst>
            <pc:docMk/>
            <pc:sldMk cId="4186447730" sldId="287"/>
            <ac:picMk id="6" creationId="{BFDB4FF4-4614-D3B7-9362-4B9D3E6C24AB}"/>
          </ac:picMkLst>
        </pc:picChg>
        <pc:picChg chg="mod">
          <ac:chgData name="은성 윤" userId="afc7139130ef5b26" providerId="LiveId" clId="{6FB3DB30-CD21-4CAF-B2F6-C297B84115FC}" dt="2024-08-13T05:58:57.313" v="1321" actId="1076"/>
          <ac:picMkLst>
            <pc:docMk/>
            <pc:sldMk cId="4186447730" sldId="287"/>
            <ac:picMk id="8" creationId="{5C92CED9-9613-60A9-C0C4-864BF854346B}"/>
          </ac:picMkLst>
        </pc:picChg>
      </pc:sldChg>
      <pc:sldChg chg="add del setBg">
        <pc:chgData name="은성 윤" userId="afc7139130ef5b26" providerId="LiveId" clId="{6FB3DB30-CD21-4CAF-B2F6-C297B84115FC}" dt="2024-08-13T05:57:57.055" v="1311"/>
        <pc:sldMkLst>
          <pc:docMk/>
          <pc:sldMk cId="2237540595" sldId="288"/>
        </pc:sldMkLst>
      </pc:sldChg>
      <pc:sldChg chg="addSp delSp modSp mod">
        <pc:chgData name="은성 윤" userId="afc7139130ef5b26" providerId="LiveId" clId="{6FB3DB30-CD21-4CAF-B2F6-C297B84115FC}" dt="2024-08-13T05:46:18.090" v="1086" actId="1076"/>
        <pc:sldMkLst>
          <pc:docMk/>
          <pc:sldMk cId="2660300586" sldId="292"/>
        </pc:sldMkLst>
        <pc:spChg chg="mod">
          <ac:chgData name="은성 윤" userId="afc7139130ef5b26" providerId="LiveId" clId="{6FB3DB30-CD21-4CAF-B2F6-C297B84115FC}" dt="2024-08-13T05:14:01.564" v="64" actId="20577"/>
          <ac:spMkLst>
            <pc:docMk/>
            <pc:sldMk cId="2660300586" sldId="292"/>
            <ac:spMk id="7" creationId="{FBD52830-14D6-93C5-792E-E87DA9CD8A31}"/>
          </ac:spMkLst>
        </pc:spChg>
        <pc:spChg chg="mod">
          <ac:chgData name="은성 윤" userId="afc7139130ef5b26" providerId="LiveId" clId="{6FB3DB30-CD21-4CAF-B2F6-C297B84115FC}" dt="2024-08-13T05:46:18.011" v="1085" actId="20577"/>
          <ac:spMkLst>
            <pc:docMk/>
            <pc:sldMk cId="2660300586" sldId="292"/>
            <ac:spMk id="11" creationId="{00000000-0000-0000-0000-000000000000}"/>
          </ac:spMkLst>
        </pc:spChg>
        <pc:picChg chg="mod">
          <ac:chgData name="은성 윤" userId="afc7139130ef5b26" providerId="LiveId" clId="{6FB3DB30-CD21-4CAF-B2F6-C297B84115FC}" dt="2024-08-13T05:46:18.090" v="1086" actId="1076"/>
          <ac:picMkLst>
            <pc:docMk/>
            <pc:sldMk cId="2660300586" sldId="292"/>
            <ac:picMk id="9" creationId="{FCD0A779-AAEA-6320-D509-A1E758EB0E64}"/>
          </ac:picMkLst>
        </pc:picChg>
        <pc:inkChg chg="add del">
          <ac:chgData name="은성 윤" userId="afc7139130ef5b26" providerId="LiveId" clId="{6FB3DB30-CD21-4CAF-B2F6-C297B84115FC}" dt="2024-08-13T05:46:06.205" v="1069" actId="478"/>
          <ac:inkMkLst>
            <pc:docMk/>
            <pc:sldMk cId="2660300586" sldId="292"/>
            <ac:inkMk id="2" creationId="{7C1CC54C-5F55-8EAF-D1E0-AF290F5D5F4C}"/>
          </ac:inkMkLst>
        </pc:inkChg>
      </pc:sldChg>
      <pc:sldChg chg="addSp delSp modSp mod">
        <pc:chgData name="은성 윤" userId="afc7139130ef5b26" providerId="LiveId" clId="{6FB3DB30-CD21-4CAF-B2F6-C297B84115FC}" dt="2024-08-13T05:53:40.112" v="1205" actId="1076"/>
        <pc:sldMkLst>
          <pc:docMk/>
          <pc:sldMk cId="3460367518" sldId="295"/>
        </pc:sldMkLst>
        <pc:spChg chg="mod">
          <ac:chgData name="은성 윤" userId="afc7139130ef5b26" providerId="LiveId" clId="{6FB3DB30-CD21-4CAF-B2F6-C297B84115FC}" dt="2024-08-13T05:50:36.623" v="1181" actId="1076"/>
          <ac:spMkLst>
            <pc:docMk/>
            <pc:sldMk cId="3460367518" sldId="295"/>
            <ac:spMk id="8" creationId="{E3019CE5-0D92-7D0F-E5A7-27285E6D5824}"/>
          </ac:spMkLst>
        </pc:spChg>
        <pc:spChg chg="mod">
          <ac:chgData name="은성 윤" userId="afc7139130ef5b26" providerId="LiveId" clId="{6FB3DB30-CD21-4CAF-B2F6-C297B84115FC}" dt="2024-08-13T05:50:38.260" v="1183" actId="20577"/>
          <ac:spMkLst>
            <pc:docMk/>
            <pc:sldMk cId="3460367518" sldId="295"/>
            <ac:spMk id="9" creationId="{C018822B-EC42-CC10-64E4-455FE6A390B0}"/>
          </ac:spMkLst>
        </pc:spChg>
        <pc:spChg chg="add mod">
          <ac:chgData name="은성 윤" userId="afc7139130ef5b26" providerId="LiveId" clId="{6FB3DB30-CD21-4CAF-B2F6-C297B84115FC}" dt="2024-08-13T05:53:40.112" v="1205" actId="1076"/>
          <ac:spMkLst>
            <pc:docMk/>
            <pc:sldMk cId="3460367518" sldId="295"/>
            <ac:spMk id="15" creationId="{F07A5450-9844-A7D0-3EF8-AE96DE1A8951}"/>
          </ac:spMkLst>
        </pc:spChg>
        <pc:picChg chg="add mod">
          <ac:chgData name="은성 윤" userId="afc7139130ef5b26" providerId="LiveId" clId="{6FB3DB30-CD21-4CAF-B2F6-C297B84115FC}" dt="2024-08-13T05:50:18.481" v="1173" actId="1076"/>
          <ac:picMkLst>
            <pc:docMk/>
            <pc:sldMk cId="3460367518" sldId="295"/>
            <ac:picMk id="3" creationId="{5D28A4FA-F03D-4F0A-6C31-8422AA75072F}"/>
          </ac:picMkLst>
        </pc:picChg>
        <pc:picChg chg="mod">
          <ac:chgData name="은성 윤" userId="afc7139130ef5b26" providerId="LiveId" clId="{6FB3DB30-CD21-4CAF-B2F6-C297B84115FC}" dt="2024-08-13T05:51:14.775" v="1193" actId="1076"/>
          <ac:picMkLst>
            <pc:docMk/>
            <pc:sldMk cId="3460367518" sldId="295"/>
            <ac:picMk id="6" creationId="{0E739464-9403-A89B-A8AA-933E4557A552}"/>
          </ac:picMkLst>
        </pc:picChg>
        <pc:picChg chg="del mod">
          <ac:chgData name="은성 윤" userId="afc7139130ef5b26" providerId="LiveId" clId="{6FB3DB30-CD21-4CAF-B2F6-C297B84115FC}" dt="2024-08-13T05:48:25.786" v="1102" actId="478"/>
          <ac:picMkLst>
            <pc:docMk/>
            <pc:sldMk cId="3460367518" sldId="295"/>
            <ac:picMk id="7" creationId="{9B786B4B-E0B0-CEE6-8758-791FC5AA58B4}"/>
          </ac:picMkLst>
        </pc:picChg>
        <pc:picChg chg="del mod">
          <ac:chgData name="은성 윤" userId="afc7139130ef5b26" providerId="LiveId" clId="{6FB3DB30-CD21-4CAF-B2F6-C297B84115FC}" dt="2024-08-13T05:48:01.293" v="1101" actId="478"/>
          <ac:picMkLst>
            <pc:docMk/>
            <pc:sldMk cId="3460367518" sldId="295"/>
            <ac:picMk id="11" creationId="{ADF6F776-46A0-CCB3-DE11-F952206C5757}"/>
          </ac:picMkLst>
        </pc:picChg>
        <pc:picChg chg="add mod">
          <ac:chgData name="은성 윤" userId="afc7139130ef5b26" providerId="LiveId" clId="{6FB3DB30-CD21-4CAF-B2F6-C297B84115FC}" dt="2024-08-13T05:50:31.111" v="1179" actId="1076"/>
          <ac:picMkLst>
            <pc:docMk/>
            <pc:sldMk cId="3460367518" sldId="295"/>
            <ac:picMk id="12" creationId="{E61658E9-0850-97ED-25C6-736F7794C75E}"/>
          </ac:picMkLst>
        </pc:picChg>
        <pc:picChg chg="add mod">
          <ac:chgData name="은성 윤" userId="afc7139130ef5b26" providerId="LiveId" clId="{6FB3DB30-CD21-4CAF-B2F6-C297B84115FC}" dt="2024-08-13T05:53:36.797" v="1204" actId="1076"/>
          <ac:picMkLst>
            <pc:docMk/>
            <pc:sldMk cId="3460367518" sldId="295"/>
            <ac:picMk id="14" creationId="{F14DC663-81BC-0D41-5E96-ED2ABD8EE58B}"/>
          </ac:picMkLst>
        </pc:picChg>
      </pc:sldChg>
      <pc:sldChg chg="del">
        <pc:chgData name="은성 윤" userId="afc7139130ef5b26" providerId="LiveId" clId="{6FB3DB30-CD21-4CAF-B2F6-C297B84115FC}" dt="2024-08-13T05:56:45.422" v="1305" actId="47"/>
        <pc:sldMkLst>
          <pc:docMk/>
          <pc:sldMk cId="1249825571" sldId="304"/>
        </pc:sldMkLst>
      </pc:sldChg>
      <pc:sldChg chg="addSp delSp modSp mod">
        <pc:chgData name="은성 윤" userId="afc7139130ef5b26" providerId="LiveId" clId="{6FB3DB30-CD21-4CAF-B2F6-C297B84115FC}" dt="2024-08-13T05:45:57.676" v="1068" actId="207"/>
        <pc:sldMkLst>
          <pc:docMk/>
          <pc:sldMk cId="3578833305" sldId="314"/>
        </pc:sldMkLst>
        <pc:spChg chg="mod">
          <ac:chgData name="은성 윤" userId="afc7139130ef5b26" providerId="LiveId" clId="{6FB3DB30-CD21-4CAF-B2F6-C297B84115FC}" dt="2024-08-13T05:45:57.676" v="1068" actId="207"/>
          <ac:spMkLst>
            <pc:docMk/>
            <pc:sldMk cId="3578833305" sldId="314"/>
            <ac:spMk id="10" creationId="{CC0C13E8-BFC4-B854-401F-8A50FA91F56E}"/>
          </ac:spMkLst>
        </pc:spChg>
        <pc:picChg chg="mod">
          <ac:chgData name="은성 윤" userId="afc7139130ef5b26" providerId="LiveId" clId="{6FB3DB30-CD21-4CAF-B2F6-C297B84115FC}" dt="2024-08-13T05:18:24.888" v="199" actId="1076"/>
          <ac:picMkLst>
            <pc:docMk/>
            <pc:sldMk cId="3578833305" sldId="314"/>
            <ac:picMk id="4" creationId="{9BD73AD1-3F2F-6C75-B950-155134B46FB6}"/>
          </ac:picMkLst>
        </pc:picChg>
        <pc:picChg chg="mod">
          <ac:chgData name="은성 윤" userId="afc7139130ef5b26" providerId="LiveId" clId="{6FB3DB30-CD21-4CAF-B2F6-C297B84115FC}" dt="2024-08-13T05:45:43.063" v="1064" actId="1076"/>
          <ac:picMkLst>
            <pc:docMk/>
            <pc:sldMk cId="3578833305" sldId="314"/>
            <ac:picMk id="8" creationId="{4FC2266B-6CBF-64D0-D2AC-9D7527CE9DA1}"/>
          </ac:picMkLst>
        </pc:picChg>
        <pc:inkChg chg="add del">
          <ac:chgData name="은성 윤" userId="afc7139130ef5b26" providerId="LiveId" clId="{6FB3DB30-CD21-4CAF-B2F6-C297B84115FC}" dt="2024-08-13T05:18:17.009" v="197" actId="9405"/>
          <ac:inkMkLst>
            <pc:docMk/>
            <pc:sldMk cId="3578833305" sldId="314"/>
            <ac:inkMk id="6" creationId="{AD71055C-5840-4ED2-B2E0-15579904955E}"/>
          </ac:inkMkLst>
        </pc:inkChg>
        <pc:inkChg chg="add del">
          <ac:chgData name="은성 윤" userId="afc7139130ef5b26" providerId="LiveId" clId="{6FB3DB30-CD21-4CAF-B2F6-C297B84115FC}" dt="2024-08-13T05:18:16.695" v="196" actId="9405"/>
          <ac:inkMkLst>
            <pc:docMk/>
            <pc:sldMk cId="3578833305" sldId="314"/>
            <ac:inkMk id="11" creationId="{5480320E-FB01-36ED-3E75-A1F457181F6E}"/>
          </ac:inkMkLst>
        </pc:inkChg>
      </pc:sldChg>
      <pc:sldChg chg="addSp modSp mod">
        <pc:chgData name="은성 윤" userId="afc7139130ef5b26" providerId="LiveId" clId="{6FB3DB30-CD21-4CAF-B2F6-C297B84115FC}" dt="2024-08-13T05:17:05.276" v="192" actId="1076"/>
        <pc:sldMkLst>
          <pc:docMk/>
          <pc:sldMk cId="2795147790" sldId="315"/>
        </pc:sldMkLst>
        <pc:spChg chg="add mod">
          <ac:chgData name="은성 윤" userId="afc7139130ef5b26" providerId="LiveId" clId="{6FB3DB30-CD21-4CAF-B2F6-C297B84115FC}" dt="2024-08-13T05:17:05.276" v="192" actId="1076"/>
          <ac:spMkLst>
            <pc:docMk/>
            <pc:sldMk cId="2795147790" sldId="315"/>
            <ac:spMk id="2" creationId="{E4D96BD1-2819-AAB0-629F-F7D726C8FD7B}"/>
          </ac:spMkLst>
        </pc:spChg>
        <pc:picChg chg="mod">
          <ac:chgData name="은성 윤" userId="afc7139130ef5b26" providerId="LiveId" clId="{6FB3DB30-CD21-4CAF-B2F6-C297B84115FC}" dt="2024-08-13T05:17:02.777" v="191" actId="14100"/>
          <ac:picMkLst>
            <pc:docMk/>
            <pc:sldMk cId="2795147790" sldId="315"/>
            <ac:picMk id="6" creationId="{C42FAB66-35C5-1AC6-3205-8F499F8BE1BD}"/>
          </ac:picMkLst>
        </pc:picChg>
        <pc:picChg chg="mod">
          <ac:chgData name="은성 윤" userId="afc7139130ef5b26" providerId="LiveId" clId="{6FB3DB30-CD21-4CAF-B2F6-C297B84115FC}" dt="2024-08-13T05:15:07.112" v="69" actId="1076"/>
          <ac:picMkLst>
            <pc:docMk/>
            <pc:sldMk cId="2795147790" sldId="315"/>
            <ac:picMk id="15" creationId="{37200C54-38ED-2C7E-C96E-A6F93D6075BF}"/>
          </ac:picMkLst>
        </pc:picChg>
        <pc:picChg chg="mod">
          <ac:chgData name="은성 윤" userId="afc7139130ef5b26" providerId="LiveId" clId="{6FB3DB30-CD21-4CAF-B2F6-C297B84115FC}" dt="2024-08-13T05:16:14.087" v="133" actId="1076"/>
          <ac:picMkLst>
            <pc:docMk/>
            <pc:sldMk cId="2795147790" sldId="315"/>
            <ac:picMk id="16" creationId="{5754E579-AAF1-ED86-EB6F-E8F051E5A995}"/>
          </ac:picMkLst>
        </pc:picChg>
        <pc:picChg chg="mod">
          <ac:chgData name="은성 윤" userId="afc7139130ef5b26" providerId="LiveId" clId="{6FB3DB30-CD21-4CAF-B2F6-C297B84115FC}" dt="2024-08-13T05:16:20.537" v="135" actId="1076"/>
          <ac:picMkLst>
            <pc:docMk/>
            <pc:sldMk cId="2795147790" sldId="315"/>
            <ac:picMk id="17" creationId="{C9FD6282-74D6-C186-7221-2824DA144359}"/>
          </ac:picMkLst>
        </pc:picChg>
      </pc:sldChg>
      <pc:sldChg chg="addSp delSp modSp mod ord">
        <pc:chgData name="은성 윤" userId="afc7139130ef5b26" providerId="LiveId" clId="{6FB3DB30-CD21-4CAF-B2F6-C297B84115FC}" dt="2024-08-13T05:43:53.458" v="1026" actId="1076"/>
        <pc:sldMkLst>
          <pc:docMk/>
          <pc:sldMk cId="2428588543" sldId="316"/>
        </pc:sldMkLst>
        <pc:spChg chg="add del mod">
          <ac:chgData name="은성 윤" userId="afc7139130ef5b26" providerId="LiveId" clId="{6FB3DB30-CD21-4CAF-B2F6-C297B84115FC}" dt="2024-08-13T05:36:39.913" v="643" actId="478"/>
          <ac:spMkLst>
            <pc:docMk/>
            <pc:sldMk cId="2428588543" sldId="316"/>
            <ac:spMk id="2" creationId="{1BDE5A9D-058E-6293-FC2F-B385FA5E3C48}"/>
          </ac:spMkLst>
        </pc:spChg>
        <pc:spChg chg="add mod">
          <ac:chgData name="은성 윤" userId="afc7139130ef5b26" providerId="LiveId" clId="{6FB3DB30-CD21-4CAF-B2F6-C297B84115FC}" dt="2024-08-13T05:43:19.110" v="1021" actId="1076"/>
          <ac:spMkLst>
            <pc:docMk/>
            <pc:sldMk cId="2428588543" sldId="316"/>
            <ac:spMk id="4" creationId="{FB0353D2-05B9-EFAD-4E07-E47533BD937D}"/>
          </ac:spMkLst>
        </pc:spChg>
        <pc:spChg chg="add mod">
          <ac:chgData name="은성 윤" userId="afc7139130ef5b26" providerId="LiveId" clId="{6FB3DB30-CD21-4CAF-B2F6-C297B84115FC}" dt="2024-08-13T05:43:53.458" v="1026" actId="1076"/>
          <ac:spMkLst>
            <pc:docMk/>
            <pc:sldMk cId="2428588543" sldId="316"/>
            <ac:spMk id="8" creationId="{2CF80BA0-58F2-02D7-EA12-26C0DB4747D4}"/>
          </ac:spMkLst>
        </pc:spChg>
        <pc:spChg chg="mod">
          <ac:chgData name="은성 윤" userId="afc7139130ef5b26" providerId="LiveId" clId="{6FB3DB30-CD21-4CAF-B2F6-C297B84115FC}" dt="2024-08-13T05:23:09.773" v="316" actId="20577"/>
          <ac:spMkLst>
            <pc:docMk/>
            <pc:sldMk cId="2428588543" sldId="316"/>
            <ac:spMk id="14" creationId="{EB98319D-B6E3-CDC1-1D46-9A919C7A6A12}"/>
          </ac:spMkLst>
        </pc:spChg>
        <pc:picChg chg="mod">
          <ac:chgData name="은성 윤" userId="afc7139130ef5b26" providerId="LiveId" clId="{6FB3DB30-CD21-4CAF-B2F6-C297B84115FC}" dt="2024-08-13T05:43:44.302" v="1024" actId="1076"/>
          <ac:picMkLst>
            <pc:docMk/>
            <pc:sldMk cId="2428588543" sldId="316"/>
            <ac:picMk id="6" creationId="{C8BBB21D-1CEF-8324-45E9-8EA7F7594958}"/>
          </ac:picMkLst>
        </pc:picChg>
        <pc:picChg chg="mod">
          <ac:chgData name="은성 윤" userId="afc7139130ef5b26" providerId="LiveId" clId="{6FB3DB30-CD21-4CAF-B2F6-C297B84115FC}" dt="2024-08-13T05:35:24.570" v="639" actId="1076"/>
          <ac:picMkLst>
            <pc:docMk/>
            <pc:sldMk cId="2428588543" sldId="316"/>
            <ac:picMk id="11" creationId="{69AE80F2-D3C7-7AAC-D8DE-F211FF07640E}"/>
          </ac:picMkLst>
        </pc:picChg>
        <pc:picChg chg="mod">
          <ac:chgData name="은성 윤" userId="afc7139130ef5b26" providerId="LiveId" clId="{6FB3DB30-CD21-4CAF-B2F6-C297B84115FC}" dt="2024-08-13T05:35:21.686" v="638" actId="1076"/>
          <ac:picMkLst>
            <pc:docMk/>
            <pc:sldMk cId="2428588543" sldId="316"/>
            <ac:picMk id="13" creationId="{E3A4F408-E32C-FAB8-7CA2-8F0FF58E9166}"/>
          </ac:picMkLst>
        </pc:picChg>
      </pc:sldChg>
      <pc:sldChg chg="addSp modSp mod">
        <pc:chgData name="은성 윤" userId="afc7139130ef5b26" providerId="LiveId" clId="{6FB3DB30-CD21-4CAF-B2F6-C297B84115FC}" dt="2024-08-13T05:49:43.175" v="1157" actId="20577"/>
        <pc:sldMkLst>
          <pc:docMk/>
          <pc:sldMk cId="3876074338" sldId="317"/>
        </pc:sldMkLst>
        <pc:spChg chg="add mod">
          <ac:chgData name="은성 윤" userId="afc7139130ef5b26" providerId="LiveId" clId="{6FB3DB30-CD21-4CAF-B2F6-C297B84115FC}" dt="2024-08-13T05:49:43.175" v="1157" actId="20577"/>
          <ac:spMkLst>
            <pc:docMk/>
            <pc:sldMk cId="3876074338" sldId="317"/>
            <ac:spMk id="2" creationId="{C012E49D-95B9-EE8E-E600-EDACBF5AB96C}"/>
          </ac:spMkLst>
        </pc:spChg>
        <pc:spChg chg="mod">
          <ac:chgData name="은성 윤" userId="afc7139130ef5b26" providerId="LiveId" clId="{6FB3DB30-CD21-4CAF-B2F6-C297B84115FC}" dt="2024-08-13T05:23:38.159" v="416" actId="1076"/>
          <ac:spMkLst>
            <pc:docMk/>
            <pc:sldMk cId="3876074338" sldId="317"/>
            <ac:spMk id="11" creationId="{79931AB8-A2A5-4EC7-8F58-F838328C411B}"/>
          </ac:spMkLst>
        </pc:spChg>
        <pc:picChg chg="mod">
          <ac:chgData name="은성 윤" userId="afc7139130ef5b26" providerId="LiveId" clId="{6FB3DB30-CD21-4CAF-B2F6-C297B84115FC}" dt="2024-08-13T05:23:53.385" v="421" actId="1076"/>
          <ac:picMkLst>
            <pc:docMk/>
            <pc:sldMk cId="3876074338" sldId="317"/>
            <ac:picMk id="6" creationId="{227F168F-E373-DCD6-325C-A472E5D04240}"/>
          </ac:picMkLst>
        </pc:picChg>
        <pc:picChg chg="add mod ord">
          <ac:chgData name="은성 윤" userId="afc7139130ef5b26" providerId="LiveId" clId="{6FB3DB30-CD21-4CAF-B2F6-C297B84115FC}" dt="2024-08-13T05:25:16.793" v="541" actId="1076"/>
          <ac:picMkLst>
            <pc:docMk/>
            <pc:sldMk cId="3876074338" sldId="317"/>
            <ac:picMk id="8" creationId="{23509D47-2E71-FABF-B02B-62C578737404}"/>
          </ac:picMkLst>
        </pc:picChg>
        <pc:picChg chg="mod">
          <ac:chgData name="은성 윤" userId="afc7139130ef5b26" providerId="LiveId" clId="{6FB3DB30-CD21-4CAF-B2F6-C297B84115FC}" dt="2024-08-13T05:23:55.184" v="422" actId="1076"/>
          <ac:picMkLst>
            <pc:docMk/>
            <pc:sldMk cId="3876074338" sldId="317"/>
            <ac:picMk id="15" creationId="{28B72EFC-852A-9164-1B91-22D10FDA8953}"/>
          </ac:picMkLst>
        </pc:picChg>
      </pc:sldChg>
      <pc:sldChg chg="addSp delSp modSp mod">
        <pc:chgData name="은성 윤" userId="afc7139130ef5b26" providerId="LiveId" clId="{6FB3DB30-CD21-4CAF-B2F6-C297B84115FC}" dt="2024-08-13T05:42:57.727" v="1017" actId="1076"/>
        <pc:sldMkLst>
          <pc:docMk/>
          <pc:sldMk cId="1073368164" sldId="318"/>
        </pc:sldMkLst>
        <pc:spChg chg="add mod">
          <ac:chgData name="은성 윤" userId="afc7139130ef5b26" providerId="LiveId" clId="{6FB3DB30-CD21-4CAF-B2F6-C297B84115FC}" dt="2024-08-13T05:42:36.921" v="1010" actId="1076"/>
          <ac:spMkLst>
            <pc:docMk/>
            <pc:sldMk cId="1073368164" sldId="318"/>
            <ac:spMk id="8" creationId="{520AD9D9-B133-CDF3-95EC-1CC345BD90CD}"/>
          </ac:spMkLst>
        </pc:spChg>
        <pc:spChg chg="add mod">
          <ac:chgData name="은성 윤" userId="afc7139130ef5b26" providerId="LiveId" clId="{6FB3DB30-CD21-4CAF-B2F6-C297B84115FC}" dt="2024-08-13T05:39:40.835" v="820" actId="1076"/>
          <ac:spMkLst>
            <pc:docMk/>
            <pc:sldMk cId="1073368164" sldId="318"/>
            <ac:spMk id="13" creationId="{EE0226FA-FC4D-2B4A-6451-A0FF24D04538}"/>
          </ac:spMkLst>
        </pc:spChg>
        <pc:spChg chg="add mod">
          <ac:chgData name="은성 윤" userId="afc7139130ef5b26" providerId="LiveId" clId="{6FB3DB30-CD21-4CAF-B2F6-C297B84115FC}" dt="2024-08-13T05:42:57.727" v="1017" actId="1076"/>
          <ac:spMkLst>
            <pc:docMk/>
            <pc:sldMk cId="1073368164" sldId="318"/>
            <ac:spMk id="15" creationId="{ADAB3AA3-DE9B-F04B-3B7F-C6406EBD6FF3}"/>
          </ac:spMkLst>
        </pc:spChg>
        <pc:spChg chg="add mod">
          <ac:chgData name="은성 윤" userId="afc7139130ef5b26" providerId="LiveId" clId="{6FB3DB30-CD21-4CAF-B2F6-C297B84115FC}" dt="2024-08-13T05:42:55.273" v="1016" actId="1076"/>
          <ac:spMkLst>
            <pc:docMk/>
            <pc:sldMk cId="1073368164" sldId="318"/>
            <ac:spMk id="16" creationId="{73979920-239F-163F-1E6A-D2CBA02B39B3}"/>
          </ac:spMkLst>
        </pc:spChg>
        <pc:picChg chg="add mod modCrop">
          <ac:chgData name="은성 윤" userId="afc7139130ef5b26" providerId="LiveId" clId="{6FB3DB30-CD21-4CAF-B2F6-C297B84115FC}" dt="2024-08-13T05:39:23.408" v="818" actId="732"/>
          <ac:picMkLst>
            <pc:docMk/>
            <pc:sldMk cId="1073368164" sldId="318"/>
            <ac:picMk id="4" creationId="{9BD52EE2-A400-CDF5-5F9D-09707400C255}"/>
          </ac:picMkLst>
        </pc:picChg>
        <pc:picChg chg="mod">
          <ac:chgData name="은성 윤" userId="afc7139130ef5b26" providerId="LiveId" clId="{6FB3DB30-CD21-4CAF-B2F6-C297B84115FC}" dt="2024-08-13T05:42:40.096" v="1012" actId="1076"/>
          <ac:picMkLst>
            <pc:docMk/>
            <pc:sldMk cId="1073368164" sldId="318"/>
            <ac:picMk id="6" creationId="{C8BBB21D-1CEF-8324-45E9-8EA7F7594958}"/>
          </ac:picMkLst>
        </pc:picChg>
        <pc:picChg chg="add del mod">
          <ac:chgData name="은성 윤" userId="afc7139130ef5b26" providerId="LiveId" clId="{6FB3DB30-CD21-4CAF-B2F6-C297B84115FC}" dt="2024-08-13T05:42:03.357" v="970" actId="478"/>
          <ac:picMkLst>
            <pc:docMk/>
            <pc:sldMk cId="1073368164" sldId="318"/>
            <ac:picMk id="9" creationId="{65559019-C350-7ACD-9AF8-F9A404971745}"/>
          </ac:picMkLst>
        </pc:picChg>
        <pc:picChg chg="del">
          <ac:chgData name="은성 윤" userId="afc7139130ef5b26" providerId="LiveId" clId="{6FB3DB30-CD21-4CAF-B2F6-C297B84115FC}" dt="2024-08-13T05:21:35.077" v="232" actId="478"/>
          <ac:picMkLst>
            <pc:docMk/>
            <pc:sldMk cId="1073368164" sldId="318"/>
            <ac:picMk id="10" creationId="{02693FA2-0C0C-FD48-25C5-D7449029185E}"/>
          </ac:picMkLst>
        </pc:picChg>
        <pc:picChg chg="add del mod">
          <ac:chgData name="은성 윤" userId="afc7139130ef5b26" providerId="LiveId" clId="{6FB3DB30-CD21-4CAF-B2F6-C297B84115FC}" dt="2024-08-13T05:42:02.600" v="969" actId="478"/>
          <ac:picMkLst>
            <pc:docMk/>
            <pc:sldMk cId="1073368164" sldId="318"/>
            <ac:picMk id="11" creationId="{616EB41E-4442-D51B-7A71-58CFEE5E96B8}"/>
          </ac:picMkLst>
        </pc:picChg>
      </pc:sldChg>
      <pc:sldChg chg="delSp modSp mod setBg">
        <pc:chgData name="은성 윤" userId="afc7139130ef5b26" providerId="LiveId" clId="{6FB3DB30-CD21-4CAF-B2F6-C297B84115FC}" dt="2024-08-13T05:20:21.109" v="224" actId="478"/>
        <pc:sldMkLst>
          <pc:docMk/>
          <pc:sldMk cId="0" sldId="319"/>
        </pc:sldMkLst>
        <pc:spChg chg="mod">
          <ac:chgData name="은성 윤" userId="afc7139130ef5b26" providerId="LiveId" clId="{6FB3DB30-CD21-4CAF-B2F6-C297B84115FC}" dt="2024-08-13T05:11:24.759" v="8" actId="207"/>
          <ac:spMkLst>
            <pc:docMk/>
            <pc:sldMk cId="0" sldId="319"/>
            <ac:spMk id="3" creationId="{00000000-0000-0000-0000-000000000000}"/>
          </ac:spMkLst>
        </pc:spChg>
        <pc:picChg chg="del mod">
          <ac:chgData name="은성 윤" userId="afc7139130ef5b26" providerId="LiveId" clId="{6FB3DB30-CD21-4CAF-B2F6-C297B84115FC}" dt="2024-08-13T05:20:21.109" v="224" actId="478"/>
          <ac:picMkLst>
            <pc:docMk/>
            <pc:sldMk cId="0" sldId="319"/>
            <ac:picMk id="2" creationId="{00000000-0000-0000-0000-000000000000}"/>
          </ac:picMkLst>
        </pc:picChg>
      </pc:sldChg>
      <pc:sldChg chg="addSp delSp modSp mod">
        <pc:chgData name="은성 윤" userId="afc7139130ef5b26" providerId="LiveId" clId="{6FB3DB30-CD21-4CAF-B2F6-C297B84115FC}" dt="2024-08-13T05:25:48.548" v="555" actId="1076"/>
        <pc:sldMkLst>
          <pc:docMk/>
          <pc:sldMk cId="0" sldId="320"/>
        </pc:sldMkLst>
        <pc:spChg chg="mod">
          <ac:chgData name="은성 윤" userId="afc7139130ef5b26" providerId="LiveId" clId="{6FB3DB30-CD21-4CAF-B2F6-C297B84115FC}" dt="2024-08-13T05:25:48.548" v="555" actId="1076"/>
          <ac:spMkLst>
            <pc:docMk/>
            <pc:sldMk cId="0" sldId="320"/>
            <ac:spMk id="3" creationId="{00000000-0000-0000-0000-000000000000}"/>
          </ac:spMkLst>
        </pc:spChg>
        <pc:spChg chg="add mod">
          <ac:chgData name="은성 윤" userId="afc7139130ef5b26" providerId="LiveId" clId="{6FB3DB30-CD21-4CAF-B2F6-C297B84115FC}" dt="2024-08-13T05:13:21.089" v="29" actId="14100"/>
          <ac:spMkLst>
            <pc:docMk/>
            <pc:sldMk cId="0" sldId="320"/>
            <ac:spMk id="4" creationId="{998FEC64-73E8-9467-9184-ECD75054DAEE}"/>
          </ac:spMkLst>
        </pc:spChg>
        <pc:spChg chg="add del mod">
          <ac:chgData name="은성 윤" userId="afc7139130ef5b26" providerId="LiveId" clId="{6FB3DB30-CD21-4CAF-B2F6-C297B84115FC}" dt="2024-08-13T05:12:57.093" v="23" actId="478"/>
          <ac:spMkLst>
            <pc:docMk/>
            <pc:sldMk cId="0" sldId="320"/>
            <ac:spMk id="5" creationId="{64C71D29-E1F6-ABAB-EFE3-ABFF5B690C9B}"/>
          </ac:spMkLst>
        </pc:spChg>
        <pc:spChg chg="add mod">
          <ac:chgData name="은성 윤" userId="afc7139130ef5b26" providerId="LiveId" clId="{6FB3DB30-CD21-4CAF-B2F6-C297B84115FC}" dt="2024-08-13T05:13:14.961" v="27" actId="1076"/>
          <ac:spMkLst>
            <pc:docMk/>
            <pc:sldMk cId="0" sldId="320"/>
            <ac:spMk id="6" creationId="{B1FFDE2B-FA1C-837A-9846-12F4EE66FEF6}"/>
          </ac:spMkLst>
        </pc:spChg>
        <pc:picChg chg="add del mod">
          <ac:chgData name="은성 윤" userId="afc7139130ef5b26" providerId="LiveId" clId="{6FB3DB30-CD21-4CAF-B2F6-C297B84115FC}" dt="2024-08-13T05:12:42.662" v="19" actId="1076"/>
          <ac:picMkLst>
            <pc:docMk/>
            <pc:sldMk cId="0" sldId="320"/>
            <ac:picMk id="2" creationId="{00000000-0000-0000-0000-000000000000}"/>
          </ac:picMkLst>
        </pc:picChg>
      </pc:sldChg>
      <pc:sldChg chg="del">
        <pc:chgData name="은성 윤" userId="afc7139130ef5b26" providerId="LiveId" clId="{6FB3DB30-CD21-4CAF-B2F6-C297B84115FC}" dt="2024-08-13T06:00:38.688" v="1374" actId="47"/>
        <pc:sldMkLst>
          <pc:docMk/>
          <pc:sldMk cId="3628886439" sldId="325"/>
        </pc:sldMkLst>
      </pc:sldChg>
      <pc:sldChg chg="del">
        <pc:chgData name="은성 윤" userId="afc7139130ef5b26" providerId="LiveId" clId="{6FB3DB30-CD21-4CAF-B2F6-C297B84115FC}" dt="2024-08-13T06:00:37.485" v="1373" actId="47"/>
        <pc:sldMkLst>
          <pc:docMk/>
          <pc:sldMk cId="3268299526" sldId="328"/>
        </pc:sldMkLst>
      </pc:sldChg>
      <pc:sldChg chg="ord">
        <pc:chgData name="은성 윤" userId="afc7139130ef5b26" providerId="LiveId" clId="{6FB3DB30-CD21-4CAF-B2F6-C297B84115FC}" dt="2024-08-13T05:56:48.404" v="1308"/>
        <pc:sldMkLst>
          <pc:docMk/>
          <pc:sldMk cId="1096303269" sldId="331"/>
        </pc:sldMkLst>
      </pc:sldChg>
      <pc:sldChg chg="modSp add del mod">
        <pc:chgData name="은성 윤" userId="afc7139130ef5b26" providerId="LiveId" clId="{6FB3DB30-CD21-4CAF-B2F6-C297B84115FC}" dt="2024-08-13T05:56:17.218" v="1304" actId="47"/>
        <pc:sldMkLst>
          <pc:docMk/>
          <pc:sldMk cId="648564605" sldId="340"/>
        </pc:sldMkLst>
        <pc:grpChg chg="mod">
          <ac:chgData name="은성 윤" userId="afc7139130ef5b26" providerId="LiveId" clId="{6FB3DB30-CD21-4CAF-B2F6-C297B84115FC}" dt="2024-08-13T05:30:43.346" v="604" actId="1076"/>
          <ac:grpSpMkLst>
            <pc:docMk/>
            <pc:sldMk cId="648564605" sldId="340"/>
            <ac:grpSpMk id="7" creationId="{805F620B-D01D-F943-E772-AE4A8618BEEE}"/>
          </ac:grpSpMkLst>
        </pc:grpChg>
        <pc:picChg chg="mod">
          <ac:chgData name="은성 윤" userId="afc7139130ef5b26" providerId="LiveId" clId="{6FB3DB30-CD21-4CAF-B2F6-C297B84115FC}" dt="2024-08-13T05:30:45.091" v="605" actId="1076"/>
          <ac:picMkLst>
            <pc:docMk/>
            <pc:sldMk cId="648564605" sldId="340"/>
            <ac:picMk id="9" creationId="{9C2E7DF6-68CA-E8CC-A169-D7597360FEDF}"/>
          </ac:picMkLst>
        </pc:picChg>
      </pc:sldChg>
      <pc:sldChg chg="new del">
        <pc:chgData name="은성 윤" userId="afc7139130ef5b26" providerId="LiveId" clId="{6FB3DB30-CD21-4CAF-B2F6-C297B84115FC}" dt="2024-08-13T05:42:45.503" v="1014" actId="680"/>
        <pc:sldMkLst>
          <pc:docMk/>
          <pc:sldMk cId="1995025911" sldId="341"/>
        </pc:sldMkLst>
      </pc:sldChg>
    </pc:docChg>
  </pc:docChgLst>
  <pc:docChgLst>
    <pc:chgData name="윤 은성" userId="afc7139130ef5b26" providerId="LiveId" clId="{6FB3DB30-CD21-4CAF-B2F6-C297B84115FC}"/>
    <pc:docChg chg="undo custSel addSld delSld modSld sldOrd modMainMaster">
      <pc:chgData name="윤 은성" userId="afc7139130ef5b26" providerId="LiveId" clId="{6FB3DB30-CD21-4CAF-B2F6-C297B84115FC}" dt="2024-08-13T06:55:22.169" v="4294" actId="1076"/>
      <pc:docMkLst>
        <pc:docMk/>
      </pc:docMkLst>
      <pc:sldChg chg="addSp delSp modSp mod setBg">
        <pc:chgData name="윤 은성" userId="afc7139130ef5b26" providerId="LiveId" clId="{6FB3DB30-CD21-4CAF-B2F6-C297B84115FC}" dt="2024-08-13T01:21:16.223" v="1424"/>
        <pc:sldMkLst>
          <pc:docMk/>
          <pc:sldMk cId="0" sldId="256"/>
        </pc:sldMkLst>
        <pc:spChg chg="mod">
          <ac:chgData name="윤 은성" userId="afc7139130ef5b26" providerId="LiveId" clId="{6FB3DB30-CD21-4CAF-B2F6-C297B84115FC}" dt="2024-08-13T00:23:09.130" v="803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윤 은성" userId="afc7139130ef5b26" providerId="LiveId" clId="{6FB3DB30-CD21-4CAF-B2F6-C297B84115FC}" dt="2024-08-12T15:55:05.733" v="103" actId="164"/>
          <ac:spMkLst>
            <pc:docMk/>
            <pc:sldMk cId="0" sldId="256"/>
            <ac:spMk id="7" creationId="{00000000-0000-0000-0000-000000000000}"/>
          </ac:spMkLst>
        </pc:spChg>
        <pc:spChg chg="mod">
          <ac:chgData name="윤 은성" userId="afc7139130ef5b26" providerId="LiveId" clId="{6FB3DB30-CD21-4CAF-B2F6-C297B84115FC}" dt="2024-08-13T00:42:18.674" v="1112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윤 은성" userId="afc7139130ef5b26" providerId="LiveId" clId="{6FB3DB30-CD21-4CAF-B2F6-C297B84115FC}" dt="2024-08-13T00:42:47.564" v="1121" actId="1076"/>
          <ac:spMkLst>
            <pc:docMk/>
            <pc:sldMk cId="0" sldId="256"/>
            <ac:spMk id="9" creationId="{00000000-0000-0000-0000-000000000000}"/>
          </ac:spMkLst>
        </pc:spChg>
        <pc:grpChg chg="add mod">
          <ac:chgData name="윤 은성" userId="afc7139130ef5b26" providerId="LiveId" clId="{6FB3DB30-CD21-4CAF-B2F6-C297B84115FC}" dt="2024-08-12T15:55:40.586" v="106" actId="164"/>
          <ac:grpSpMkLst>
            <pc:docMk/>
            <pc:sldMk cId="0" sldId="256"/>
            <ac:grpSpMk id="14" creationId="{728D17AE-106E-ABBD-85BE-B8F127D68149}"/>
          </ac:grpSpMkLst>
        </pc:grpChg>
        <pc:grpChg chg="add mod">
          <ac:chgData name="윤 은성" userId="afc7139130ef5b26" providerId="LiveId" clId="{6FB3DB30-CD21-4CAF-B2F6-C297B84115FC}" dt="2024-08-12T15:55:40.586" v="106" actId="164"/>
          <ac:grpSpMkLst>
            <pc:docMk/>
            <pc:sldMk cId="0" sldId="256"/>
            <ac:grpSpMk id="15" creationId="{D2671C09-BC00-2920-0911-8AAE21ADB772}"/>
          </ac:grpSpMkLst>
        </pc:grpChg>
        <pc:picChg chg="add del mod">
          <ac:chgData name="윤 은성" userId="afc7139130ef5b26" providerId="LiveId" clId="{6FB3DB30-CD21-4CAF-B2F6-C297B84115FC}" dt="2024-08-13T00:42:09.979" v="1111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윤 은성" userId="afc7139130ef5b26" providerId="LiveId" clId="{6FB3DB30-CD21-4CAF-B2F6-C297B84115FC}" dt="2024-08-12T15:55:05.733" v="103" actId="164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0:42:39.945" v="1119" actId="1076"/>
          <ac:picMkLst>
            <pc:docMk/>
            <pc:sldMk cId="0" sldId="256"/>
            <ac:picMk id="5" creationId="{00000000-0000-0000-0000-000000000000}"/>
          </ac:picMkLst>
        </pc:picChg>
        <pc:picChg chg="add del mod">
          <ac:chgData name="윤 은성" userId="afc7139130ef5b26" providerId="LiveId" clId="{6FB3DB30-CD21-4CAF-B2F6-C297B84115FC}" dt="2024-08-12T15:54:53.423" v="100" actId="478"/>
          <ac:picMkLst>
            <pc:docMk/>
            <pc:sldMk cId="0" sldId="256"/>
            <ac:picMk id="11" creationId="{EF239D3D-6984-E1DC-C4F9-6261FE5A7A89}"/>
          </ac:picMkLst>
        </pc:picChg>
        <pc:picChg chg="add mod">
          <ac:chgData name="윤 은성" userId="afc7139130ef5b26" providerId="LiveId" clId="{6FB3DB30-CD21-4CAF-B2F6-C297B84115FC}" dt="2024-08-12T15:55:40.586" v="106" actId="164"/>
          <ac:picMkLst>
            <pc:docMk/>
            <pc:sldMk cId="0" sldId="256"/>
            <ac:picMk id="13" creationId="{72E47D41-5F6F-8406-0AA8-923B595E5D6E}"/>
          </ac:picMkLst>
        </pc:picChg>
        <pc:picChg chg="add del mod">
          <ac:chgData name="윤 은성" userId="afc7139130ef5b26" providerId="LiveId" clId="{6FB3DB30-CD21-4CAF-B2F6-C297B84115FC}" dt="2024-08-13T00:42:59.937" v="1123" actId="478"/>
          <ac:picMkLst>
            <pc:docMk/>
            <pc:sldMk cId="0" sldId="256"/>
            <ac:picMk id="16" creationId="{D0EACDC0-AD08-6CCA-F8D1-9A2F74DEFC98}"/>
          </ac:picMkLst>
        </pc:picChg>
        <pc:picChg chg="add del mod">
          <ac:chgData name="윤 은성" userId="afc7139130ef5b26" providerId="LiveId" clId="{6FB3DB30-CD21-4CAF-B2F6-C297B84115FC}" dt="2024-08-13T00:44:57.807" v="1153" actId="478"/>
          <ac:picMkLst>
            <pc:docMk/>
            <pc:sldMk cId="0" sldId="256"/>
            <ac:picMk id="17" creationId="{6917C771-0F09-C870-0C76-FECB66E0CF55}"/>
          </ac:picMkLst>
        </pc:picChg>
      </pc:sldChg>
      <pc:sldChg chg="addSp delSp modSp del mod ord setBg">
        <pc:chgData name="윤 은성" userId="afc7139130ef5b26" providerId="LiveId" clId="{6FB3DB30-CD21-4CAF-B2F6-C297B84115FC}" dt="2024-08-13T04:44:49.927" v="2907" actId="47"/>
        <pc:sldMkLst>
          <pc:docMk/>
          <pc:sldMk cId="0" sldId="257"/>
        </pc:sldMkLst>
        <pc:spChg chg="del">
          <ac:chgData name="윤 은성" userId="afc7139130ef5b26" providerId="LiveId" clId="{6FB3DB30-CD21-4CAF-B2F6-C297B84115FC}" dt="2024-08-12T15:55:49.051" v="109" actId="478"/>
          <ac:spMkLst>
            <pc:docMk/>
            <pc:sldMk cId="0" sldId="257"/>
            <ac:spMk id="2" creationId="{62113119-9EBA-D320-370E-921EA260A720}"/>
          </ac:spMkLst>
        </pc:spChg>
        <pc:spChg chg="del mod">
          <ac:chgData name="윤 은성" userId="afc7139130ef5b26" providerId="LiveId" clId="{6FB3DB30-CD21-4CAF-B2F6-C297B84115FC}" dt="2024-08-13T00:45:51.666" v="1172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윤 은성" userId="afc7139130ef5b26" providerId="LiveId" clId="{6FB3DB30-CD21-4CAF-B2F6-C297B84115FC}" dt="2024-08-12T15:56:39.901" v="120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윤 은성" userId="afc7139130ef5b26" providerId="LiveId" clId="{6FB3DB30-CD21-4CAF-B2F6-C297B84115FC}" dt="2024-08-13T00:37:26.477" v="1062" actId="404"/>
          <ac:spMkLst>
            <pc:docMk/>
            <pc:sldMk cId="0" sldId="257"/>
            <ac:spMk id="10" creationId="{00000000-0000-0000-0000-000000000000}"/>
          </ac:spMkLst>
        </pc:spChg>
        <pc:spChg chg="mod">
          <ac:chgData name="윤 은성" userId="afc7139130ef5b26" providerId="LiveId" clId="{6FB3DB30-CD21-4CAF-B2F6-C297B84115FC}" dt="2024-08-12T16:22:53.577" v="654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윤 은성" userId="afc7139130ef5b26" providerId="LiveId" clId="{6FB3DB30-CD21-4CAF-B2F6-C297B84115FC}" dt="2024-08-12T15:58:59.511" v="151" actId="1076"/>
          <ac:spMkLst>
            <pc:docMk/>
            <pc:sldMk cId="0" sldId="257"/>
            <ac:spMk id="12" creationId="{758DADE2-F28C-2D67-8840-43D4FA35D934}"/>
          </ac:spMkLst>
        </pc:spChg>
        <pc:spChg chg="del mod">
          <ac:chgData name="윤 은성" userId="afc7139130ef5b26" providerId="LiveId" clId="{6FB3DB30-CD21-4CAF-B2F6-C297B84115FC}" dt="2024-08-12T16:22:26.625" v="637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윤 은성" userId="afc7139130ef5b26" providerId="LiveId" clId="{6FB3DB30-CD21-4CAF-B2F6-C297B84115FC}" dt="2024-08-12T16:23:18.595" v="661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윤 은성" userId="afc7139130ef5b26" providerId="LiveId" clId="{6FB3DB30-CD21-4CAF-B2F6-C297B84115FC}" dt="2024-08-12T16:22:27.711" v="638" actId="478"/>
          <ac:spMkLst>
            <pc:docMk/>
            <pc:sldMk cId="0" sldId="257"/>
            <ac:spMk id="18" creationId="{00000000-0000-0000-0000-000000000000}"/>
          </ac:spMkLst>
        </pc:spChg>
        <pc:spChg chg="del">
          <ac:chgData name="윤 은성" userId="afc7139130ef5b26" providerId="LiveId" clId="{6FB3DB30-CD21-4CAF-B2F6-C297B84115FC}" dt="2024-08-12T16:22:30.039" v="639" actId="478"/>
          <ac:spMkLst>
            <pc:docMk/>
            <pc:sldMk cId="0" sldId="257"/>
            <ac:spMk id="19" creationId="{00000000-0000-0000-0000-000000000000}"/>
          </ac:spMkLst>
        </pc:spChg>
        <pc:spChg chg="del mod">
          <ac:chgData name="윤 은성" userId="afc7139130ef5b26" providerId="LiveId" clId="{6FB3DB30-CD21-4CAF-B2F6-C297B84115FC}" dt="2024-08-12T16:20:32.273" v="609" actId="478"/>
          <ac:spMkLst>
            <pc:docMk/>
            <pc:sldMk cId="0" sldId="257"/>
            <ac:spMk id="22" creationId="{00000000-0000-0000-0000-000000000000}"/>
          </ac:spMkLst>
        </pc:spChg>
        <pc:spChg chg="mod">
          <ac:chgData name="윤 은성" userId="afc7139130ef5b26" providerId="LiveId" clId="{6FB3DB30-CD21-4CAF-B2F6-C297B84115FC}" dt="2024-08-12T16:22:41.272" v="649" actId="20577"/>
          <ac:spMkLst>
            <pc:docMk/>
            <pc:sldMk cId="0" sldId="257"/>
            <ac:spMk id="23" creationId="{00000000-0000-0000-0000-000000000000}"/>
          </ac:spMkLst>
        </pc:spChg>
        <pc:spChg chg="add del mod">
          <ac:chgData name="윤 은성" userId="afc7139130ef5b26" providerId="LiveId" clId="{6FB3DB30-CD21-4CAF-B2F6-C297B84115FC}" dt="2024-08-13T00:37:32.440" v="1063" actId="404"/>
          <ac:spMkLst>
            <pc:docMk/>
            <pc:sldMk cId="0" sldId="257"/>
            <ac:spMk id="24" creationId="{600C8013-1819-9CB6-371C-8AE57771DA2E}"/>
          </ac:spMkLst>
        </pc:spChg>
        <pc:spChg chg="del mod">
          <ac:chgData name="윤 은성" userId="afc7139130ef5b26" providerId="LiveId" clId="{6FB3DB30-CD21-4CAF-B2F6-C297B84115FC}" dt="2024-08-12T16:23:43.741" v="677" actId="478"/>
          <ac:spMkLst>
            <pc:docMk/>
            <pc:sldMk cId="0" sldId="257"/>
            <ac:spMk id="26" creationId="{00000000-0000-0000-0000-000000000000}"/>
          </ac:spMkLst>
        </pc:spChg>
        <pc:spChg chg="mod">
          <ac:chgData name="윤 은성" userId="afc7139130ef5b26" providerId="LiveId" clId="{6FB3DB30-CD21-4CAF-B2F6-C297B84115FC}" dt="2024-08-13T00:30:37.513" v="1003" actId="1076"/>
          <ac:spMkLst>
            <pc:docMk/>
            <pc:sldMk cId="0" sldId="257"/>
            <ac:spMk id="27" creationId="{00000000-0000-0000-0000-000000000000}"/>
          </ac:spMkLst>
        </pc:spChg>
        <pc:spChg chg="del mod">
          <ac:chgData name="윤 은성" userId="afc7139130ef5b26" providerId="LiveId" clId="{6FB3DB30-CD21-4CAF-B2F6-C297B84115FC}" dt="2024-08-13T00:29:36.523" v="975" actId="478"/>
          <ac:spMkLst>
            <pc:docMk/>
            <pc:sldMk cId="0" sldId="257"/>
            <ac:spMk id="30" creationId="{00000000-0000-0000-0000-000000000000}"/>
          </ac:spMkLst>
        </pc:spChg>
        <pc:spChg chg="del">
          <ac:chgData name="윤 은성" userId="afc7139130ef5b26" providerId="LiveId" clId="{6FB3DB30-CD21-4CAF-B2F6-C297B84115FC}" dt="2024-08-12T16:23:41.878" v="674" actId="478"/>
          <ac:spMkLst>
            <pc:docMk/>
            <pc:sldMk cId="0" sldId="257"/>
            <ac:spMk id="31" creationId="{00000000-0000-0000-0000-000000000000}"/>
          </ac:spMkLst>
        </pc:spChg>
        <pc:spChg chg="add del mod">
          <ac:chgData name="윤 은성" userId="afc7139130ef5b26" providerId="LiveId" clId="{6FB3DB30-CD21-4CAF-B2F6-C297B84115FC}" dt="2024-08-13T00:37:44.757" v="1064" actId="404"/>
          <ac:spMkLst>
            <pc:docMk/>
            <pc:sldMk cId="0" sldId="257"/>
            <ac:spMk id="32" creationId="{871B2D1B-F0F6-32BC-F868-9CF50BABD3D1}"/>
          </ac:spMkLst>
        </pc:spChg>
        <pc:spChg chg="mod">
          <ac:chgData name="윤 은성" userId="afc7139130ef5b26" providerId="LiveId" clId="{6FB3DB30-CD21-4CAF-B2F6-C297B84115FC}" dt="2024-08-13T00:45:26.392" v="1158" actId="20577"/>
          <ac:spMkLst>
            <pc:docMk/>
            <pc:sldMk cId="0" sldId="257"/>
            <ac:spMk id="33" creationId="{C1C5A557-CDE4-D5A1-57ED-581E4341510C}"/>
          </ac:spMkLst>
        </pc:spChg>
        <pc:spChg chg="add del mod">
          <ac:chgData name="윤 은성" userId="afc7139130ef5b26" providerId="LiveId" clId="{6FB3DB30-CD21-4CAF-B2F6-C297B84115FC}" dt="2024-08-13T00:37:51.911" v="1065" actId="404"/>
          <ac:spMkLst>
            <pc:docMk/>
            <pc:sldMk cId="0" sldId="257"/>
            <ac:spMk id="36" creationId="{3514F6F8-247A-5176-A7EE-4F349554A341}"/>
          </ac:spMkLst>
        </pc:spChg>
        <pc:spChg chg="add mod">
          <ac:chgData name="윤 은성" userId="afc7139130ef5b26" providerId="LiveId" clId="{6FB3DB30-CD21-4CAF-B2F6-C297B84115FC}" dt="2024-08-13T00:37:54.631" v="1066" actId="404"/>
          <ac:spMkLst>
            <pc:docMk/>
            <pc:sldMk cId="0" sldId="257"/>
            <ac:spMk id="38" creationId="{E4A17FBB-1752-0156-19B6-6765858C7268}"/>
          </ac:spMkLst>
        </pc:spChg>
        <pc:spChg chg="add del mod">
          <ac:chgData name="윤 은성" userId="afc7139130ef5b26" providerId="LiveId" clId="{6FB3DB30-CD21-4CAF-B2F6-C297B84115FC}" dt="2024-08-13T00:30:59.391" v="1008" actId="478"/>
          <ac:spMkLst>
            <pc:docMk/>
            <pc:sldMk cId="0" sldId="257"/>
            <ac:spMk id="40" creationId="{B80F98ED-BBCD-7DBA-C3F3-5DCE36B134A4}"/>
          </ac:spMkLst>
        </pc:spChg>
        <pc:spChg chg="add mod">
          <ac:chgData name="윤 은성" userId="afc7139130ef5b26" providerId="LiveId" clId="{6FB3DB30-CD21-4CAF-B2F6-C297B84115FC}" dt="2024-08-13T00:44:16.704" v="1144" actId="1076"/>
          <ac:spMkLst>
            <pc:docMk/>
            <pc:sldMk cId="0" sldId="257"/>
            <ac:spMk id="47" creationId="{5A6C778F-E82B-972C-D925-17E80A42A679}"/>
          </ac:spMkLst>
        </pc:spChg>
        <pc:spChg chg="add del mod">
          <ac:chgData name="윤 은성" userId="afc7139130ef5b26" providerId="LiveId" clId="{6FB3DB30-CD21-4CAF-B2F6-C297B84115FC}" dt="2024-08-13T00:31:17.273" v="1014" actId="478"/>
          <ac:spMkLst>
            <pc:docMk/>
            <pc:sldMk cId="0" sldId="257"/>
            <ac:spMk id="54" creationId="{174046DA-D33D-74DE-F925-32C31DE0C06F}"/>
          </ac:spMkLst>
        </pc:spChg>
        <pc:spChg chg="add mod">
          <ac:chgData name="윤 은성" userId="afc7139130ef5b26" providerId="LiveId" clId="{6FB3DB30-CD21-4CAF-B2F6-C297B84115FC}" dt="2024-08-13T01:13:02.148" v="1176" actId="1076"/>
          <ac:spMkLst>
            <pc:docMk/>
            <pc:sldMk cId="0" sldId="257"/>
            <ac:spMk id="56" creationId="{72E8214D-36C6-58BB-923C-401C6E5C0399}"/>
          </ac:spMkLst>
        </pc:spChg>
        <pc:spChg chg="add mod">
          <ac:chgData name="윤 은성" userId="afc7139130ef5b26" providerId="LiveId" clId="{6FB3DB30-CD21-4CAF-B2F6-C297B84115FC}" dt="2024-08-13T00:31:27.613" v="1018" actId="20577"/>
          <ac:spMkLst>
            <pc:docMk/>
            <pc:sldMk cId="0" sldId="257"/>
            <ac:spMk id="57" creationId="{56480A37-635C-570A-BFDF-F2EB748EE639}"/>
          </ac:spMkLst>
        </pc:spChg>
        <pc:spChg chg="add del mod">
          <ac:chgData name="윤 은성" userId="afc7139130ef5b26" providerId="LiveId" clId="{6FB3DB30-CD21-4CAF-B2F6-C297B84115FC}" dt="2024-08-13T00:31:13.746" v="1013" actId="478"/>
          <ac:spMkLst>
            <pc:docMk/>
            <pc:sldMk cId="0" sldId="257"/>
            <ac:spMk id="60" creationId="{1E4D171C-7653-EEDF-4092-95E3675D0AAC}"/>
          </ac:spMkLst>
        </pc:spChg>
        <pc:spChg chg="add mod">
          <ac:chgData name="윤 은성" userId="afc7139130ef5b26" providerId="LiveId" clId="{6FB3DB30-CD21-4CAF-B2F6-C297B84115FC}" dt="2024-08-13T00:45:42.995" v="1168" actId="20577"/>
          <ac:spMkLst>
            <pc:docMk/>
            <pc:sldMk cId="0" sldId="257"/>
            <ac:spMk id="67" creationId="{E317F04B-79BD-BEBF-4393-2EC951B2C9B6}"/>
          </ac:spMkLst>
        </pc:spChg>
        <pc:spChg chg="del mod">
          <ac:chgData name="윤 은성" userId="afc7139130ef5b26" providerId="LiveId" clId="{6FB3DB30-CD21-4CAF-B2F6-C297B84115FC}" dt="2024-08-12T16:17:21.145" v="525" actId="478"/>
          <ac:spMkLst>
            <pc:docMk/>
            <pc:sldMk cId="0" sldId="257"/>
            <ac:spMk id="90" creationId="{CDB94FCF-4ADA-3F5D-4D41-C6F05A2065ED}"/>
          </ac:spMkLst>
        </pc:spChg>
        <pc:spChg chg="del">
          <ac:chgData name="윤 은성" userId="afc7139130ef5b26" providerId="LiveId" clId="{6FB3DB30-CD21-4CAF-B2F6-C297B84115FC}" dt="2024-08-12T16:23:09.542" v="658" actId="478"/>
          <ac:spMkLst>
            <pc:docMk/>
            <pc:sldMk cId="0" sldId="257"/>
            <ac:spMk id="94" creationId="{5F3D38BD-5489-6782-8134-6A58AEBC9C27}"/>
          </ac:spMkLst>
        </pc:spChg>
        <pc:spChg chg="del">
          <ac:chgData name="윤 은성" userId="afc7139130ef5b26" providerId="LiveId" clId="{6FB3DB30-CD21-4CAF-B2F6-C297B84115FC}" dt="2024-08-12T16:23:42.536" v="675" actId="478"/>
          <ac:spMkLst>
            <pc:docMk/>
            <pc:sldMk cId="0" sldId="257"/>
            <ac:spMk id="95" creationId="{DA79E3DF-8F7D-B437-0B66-A1C885208B91}"/>
          </ac:spMkLst>
        </pc:spChg>
        <pc:spChg chg="del mod">
          <ac:chgData name="윤 은성" userId="afc7139130ef5b26" providerId="LiveId" clId="{6FB3DB30-CD21-4CAF-B2F6-C297B84115FC}" dt="2024-08-12T16:16:27.439" v="491" actId="478"/>
          <ac:spMkLst>
            <pc:docMk/>
            <pc:sldMk cId="0" sldId="257"/>
            <ac:spMk id="96" creationId="{E5583F55-E204-17D1-1ACA-1456CBCB1CEB}"/>
          </ac:spMkLst>
        </pc:spChg>
        <pc:spChg chg="del">
          <ac:chgData name="윤 은성" userId="afc7139130ef5b26" providerId="LiveId" clId="{6FB3DB30-CD21-4CAF-B2F6-C297B84115FC}" dt="2024-08-12T16:22:16.772" v="630" actId="478"/>
          <ac:spMkLst>
            <pc:docMk/>
            <pc:sldMk cId="0" sldId="257"/>
            <ac:spMk id="97" creationId="{769C6B79-8967-44B6-4EC1-EB62A4EC9D13}"/>
          </ac:spMkLst>
        </pc:spChg>
        <pc:spChg chg="del mod">
          <ac:chgData name="윤 은성" userId="afc7139130ef5b26" providerId="LiveId" clId="{6FB3DB30-CD21-4CAF-B2F6-C297B84115FC}" dt="2024-08-12T15:56:52.171" v="125" actId="478"/>
          <ac:spMkLst>
            <pc:docMk/>
            <pc:sldMk cId="0" sldId="257"/>
            <ac:spMk id="98" creationId="{AF8669F5-E51F-D148-679C-CDB4163934F8}"/>
          </ac:spMkLst>
        </pc:spChg>
        <pc:spChg chg="del">
          <ac:chgData name="윤 은성" userId="afc7139130ef5b26" providerId="LiveId" clId="{6FB3DB30-CD21-4CAF-B2F6-C297B84115FC}" dt="2024-08-12T15:56:40.735" v="121" actId="478"/>
          <ac:spMkLst>
            <pc:docMk/>
            <pc:sldMk cId="0" sldId="257"/>
            <ac:spMk id="99" creationId="{4FCC807E-09D5-CFB2-452F-F237CA76DF4A}"/>
          </ac:spMkLst>
        </pc:spChg>
        <pc:spChg chg="del mod">
          <ac:chgData name="윤 은성" userId="afc7139130ef5b26" providerId="LiveId" clId="{6FB3DB30-CD21-4CAF-B2F6-C297B84115FC}" dt="2024-08-13T00:45:31.990" v="1160" actId="478"/>
          <ac:spMkLst>
            <pc:docMk/>
            <pc:sldMk cId="0" sldId="257"/>
            <ac:spMk id="100" creationId="{EABBD76B-5D6F-5B9A-C23C-ABD0C9E89A97}"/>
          </ac:spMkLst>
        </pc:spChg>
        <pc:spChg chg="del mod">
          <ac:chgData name="윤 은성" userId="afc7139130ef5b26" providerId="LiveId" clId="{6FB3DB30-CD21-4CAF-B2F6-C297B84115FC}" dt="2024-08-12T16:22:20.651" v="632" actId="478"/>
          <ac:spMkLst>
            <pc:docMk/>
            <pc:sldMk cId="0" sldId="257"/>
            <ac:spMk id="101" creationId="{4F2D51AC-98A0-9DE9-3E0E-6468993A7AE6}"/>
          </ac:spMkLst>
        </pc:spChg>
        <pc:spChg chg="del mod">
          <ac:chgData name="윤 은성" userId="afc7139130ef5b26" providerId="LiveId" clId="{6FB3DB30-CD21-4CAF-B2F6-C297B84115FC}" dt="2024-08-12T16:23:38.855" v="668" actId="478"/>
          <ac:spMkLst>
            <pc:docMk/>
            <pc:sldMk cId="0" sldId="257"/>
            <ac:spMk id="102" creationId="{CB7A2247-7DA3-565F-C65C-5CD65C9BA325}"/>
          </ac:spMkLst>
        </pc:spChg>
        <pc:spChg chg="del mod">
          <ac:chgData name="윤 은성" userId="afc7139130ef5b26" providerId="LiveId" clId="{6FB3DB30-CD21-4CAF-B2F6-C297B84115FC}" dt="2024-08-12T16:22:30.600" v="640" actId="478"/>
          <ac:spMkLst>
            <pc:docMk/>
            <pc:sldMk cId="0" sldId="257"/>
            <ac:spMk id="103" creationId="{108C219F-81F4-02C4-873B-72DE8A9BD6B4}"/>
          </ac:spMkLst>
        </pc:spChg>
        <pc:spChg chg="del mod">
          <ac:chgData name="윤 은성" userId="afc7139130ef5b26" providerId="LiveId" clId="{6FB3DB30-CD21-4CAF-B2F6-C297B84115FC}" dt="2024-08-12T16:23:39.393" v="670" actId="478"/>
          <ac:spMkLst>
            <pc:docMk/>
            <pc:sldMk cId="0" sldId="257"/>
            <ac:spMk id="104" creationId="{1D4B4E08-5C72-1C10-3CE2-B0EBB707054F}"/>
          </ac:spMkLst>
        </pc:spChg>
        <pc:grpChg chg="add del mod">
          <ac:chgData name="윤 은성" userId="afc7139130ef5b26" providerId="LiveId" clId="{6FB3DB30-CD21-4CAF-B2F6-C297B84115FC}" dt="2024-08-12T16:00:01.546" v="162" actId="478"/>
          <ac:grpSpMkLst>
            <pc:docMk/>
            <pc:sldMk cId="0" sldId="257"/>
            <ac:grpSpMk id="3" creationId="{47972AD8-747B-30E0-B2E8-2409FB6D2F27}"/>
          </ac:grpSpMkLst>
        </pc:grpChg>
        <pc:grpChg chg="del mod">
          <ac:chgData name="윤 은성" userId="afc7139130ef5b26" providerId="LiveId" clId="{6FB3DB30-CD21-4CAF-B2F6-C297B84115FC}" dt="2024-08-12T15:57:56.231" v="135" actId="21"/>
          <ac:grpSpMkLst>
            <pc:docMk/>
            <pc:sldMk cId="0" sldId="257"/>
            <ac:grpSpMk id="4" creationId="{84E44691-C44E-150A-3825-328A3B42DFB4}"/>
          </ac:grpSpMkLst>
        </pc:grpChg>
        <pc:grpChg chg="add del mod">
          <ac:chgData name="윤 은성" userId="afc7139130ef5b26" providerId="LiveId" clId="{6FB3DB30-CD21-4CAF-B2F6-C297B84115FC}" dt="2024-08-13T00:45:49.381" v="1170" actId="478"/>
          <ac:grpSpMkLst>
            <pc:docMk/>
            <pc:sldMk cId="0" sldId="257"/>
            <ac:grpSpMk id="63" creationId="{ED3440E1-DA5B-849C-F4A2-404B03F41A1A}"/>
          </ac:grpSpMkLst>
        </pc:grpChg>
        <pc:grpChg chg="add mod">
          <ac:chgData name="윤 은성" userId="afc7139130ef5b26" providerId="LiveId" clId="{6FB3DB30-CD21-4CAF-B2F6-C297B84115FC}" dt="2024-08-13T01:11:54.003" v="1174" actId="1076"/>
          <ac:grpSpMkLst>
            <pc:docMk/>
            <pc:sldMk cId="0" sldId="257"/>
            <ac:grpSpMk id="65" creationId="{F9B00FF9-DB6F-0632-538F-9DC0C4CA171E}"/>
          </ac:grpSpMkLst>
        </pc:grpChg>
        <pc:picChg chg="mod">
          <ac:chgData name="윤 은성" userId="afc7139130ef5b26" providerId="LiveId" clId="{6FB3DB30-CD21-4CAF-B2F6-C297B84115FC}" dt="2024-08-12T15:59:23.126" v="158" actId="1076"/>
          <ac:picMkLst>
            <pc:docMk/>
            <pc:sldMk cId="0" sldId="257"/>
            <ac:picMk id="5" creationId="{2324B0FD-ED2D-7A8D-258D-743FAA6B2255}"/>
          </ac:picMkLst>
        </pc:picChg>
        <pc:picChg chg="del mod">
          <ac:chgData name="윤 은성" userId="afc7139130ef5b26" providerId="LiveId" clId="{6FB3DB30-CD21-4CAF-B2F6-C297B84115FC}" dt="2024-08-12T15:57:56.231" v="135" actId="21"/>
          <ac:picMkLst>
            <pc:docMk/>
            <pc:sldMk cId="0" sldId="257"/>
            <ac:picMk id="8" creationId="{02EA7536-2C6C-4E00-B48B-1767F88AD5BC}"/>
          </ac:picMkLst>
        </pc:picChg>
        <pc:picChg chg="del mod">
          <ac:chgData name="윤 은성" userId="afc7139130ef5b26" providerId="LiveId" clId="{6FB3DB30-CD21-4CAF-B2F6-C297B84115FC}" dt="2024-08-12T16:16:24.511" v="487" actId="478"/>
          <ac:picMkLst>
            <pc:docMk/>
            <pc:sldMk cId="0" sldId="257"/>
            <ac:picMk id="9" creationId="{00000000-0000-0000-0000-000000000000}"/>
          </ac:picMkLst>
        </pc:picChg>
        <pc:picChg chg="del">
          <ac:chgData name="윤 은성" userId="afc7139130ef5b26" providerId="LiveId" clId="{6FB3DB30-CD21-4CAF-B2F6-C297B84115FC}" dt="2024-08-12T16:23:11.419" v="659" actId="478"/>
          <ac:picMkLst>
            <pc:docMk/>
            <pc:sldMk cId="0" sldId="257"/>
            <ac:picMk id="13" creationId="{00000000-0000-0000-0000-000000000000}"/>
          </ac:picMkLst>
        </pc:picChg>
        <pc:picChg chg="add del mod ord">
          <ac:chgData name="윤 은성" userId="afc7139130ef5b26" providerId="LiveId" clId="{6FB3DB30-CD21-4CAF-B2F6-C297B84115FC}" dt="2024-08-13T00:24:10.851" v="815" actId="478"/>
          <ac:picMkLst>
            <pc:docMk/>
            <pc:sldMk cId="0" sldId="257"/>
            <ac:picMk id="16" creationId="{88F83F9C-7397-A69B-470F-C8DDD47C82F6}"/>
          </ac:picMkLst>
        </pc:picChg>
        <pc:picChg chg="del mod">
          <ac:chgData name="윤 은성" userId="afc7139130ef5b26" providerId="LiveId" clId="{6FB3DB30-CD21-4CAF-B2F6-C297B84115FC}" dt="2024-08-12T16:22:31.094" v="641" actId="478"/>
          <ac:picMkLst>
            <pc:docMk/>
            <pc:sldMk cId="0" sldId="257"/>
            <ac:picMk id="17" creationId="{00000000-0000-0000-0000-000000000000}"/>
          </ac:picMkLst>
        </pc:picChg>
        <pc:picChg chg="del mod">
          <ac:chgData name="윤 은성" userId="afc7139130ef5b26" providerId="LiveId" clId="{6FB3DB30-CD21-4CAF-B2F6-C297B84115FC}" dt="2024-08-12T16:22:39.761" v="648" actId="478"/>
          <ac:picMkLst>
            <pc:docMk/>
            <pc:sldMk cId="0" sldId="257"/>
            <ac:picMk id="21" creationId="{00000000-0000-0000-0000-000000000000}"/>
          </ac:picMkLst>
        </pc:picChg>
        <pc:picChg chg="del mod">
          <ac:chgData name="윤 은성" userId="afc7139130ef5b26" providerId="LiveId" clId="{6FB3DB30-CD21-4CAF-B2F6-C297B84115FC}" dt="2024-08-12T16:23:48.909" v="682" actId="478"/>
          <ac:picMkLst>
            <pc:docMk/>
            <pc:sldMk cId="0" sldId="257"/>
            <ac:picMk id="25" creationId="{00000000-0000-0000-0000-000000000000}"/>
          </ac:picMkLst>
        </pc:picChg>
        <pc:picChg chg="del">
          <ac:chgData name="윤 은성" userId="afc7139130ef5b26" providerId="LiveId" clId="{6FB3DB30-CD21-4CAF-B2F6-C297B84115FC}" dt="2024-08-12T16:23:39.895" v="671" actId="478"/>
          <ac:picMkLst>
            <pc:docMk/>
            <pc:sldMk cId="0" sldId="257"/>
            <ac:picMk id="29" creationId="{00000000-0000-0000-0000-000000000000}"/>
          </ac:picMkLst>
        </pc:picChg>
        <pc:picChg chg="add mod">
          <ac:chgData name="윤 은성" userId="afc7139130ef5b26" providerId="LiveId" clId="{6FB3DB30-CD21-4CAF-B2F6-C297B84115FC}" dt="2024-08-13T00:39:45.033" v="1088" actId="1076"/>
          <ac:picMkLst>
            <pc:docMk/>
            <pc:sldMk cId="0" sldId="257"/>
            <ac:picMk id="34" creationId="{A93DC16D-CB15-AF1B-E683-1FCD60ACF4A2}"/>
          </ac:picMkLst>
        </pc:picChg>
        <pc:picChg chg="del mod ord">
          <ac:chgData name="윤 은성" userId="afc7139130ef5b26" providerId="LiveId" clId="{6FB3DB30-CD21-4CAF-B2F6-C297B84115FC}" dt="2024-08-13T00:30:20.474" v="998" actId="478"/>
          <ac:picMkLst>
            <pc:docMk/>
            <pc:sldMk cId="0" sldId="257"/>
            <ac:picMk id="42" creationId="{669D4F9D-206D-0454-EB8E-60BB831042BB}"/>
          </ac:picMkLst>
        </pc:picChg>
        <pc:picChg chg="del mod modCrop">
          <ac:chgData name="윤 은성" userId="afc7139130ef5b26" providerId="LiveId" clId="{6FB3DB30-CD21-4CAF-B2F6-C297B84115FC}" dt="2024-08-13T00:36:10.387" v="1051" actId="478"/>
          <ac:picMkLst>
            <pc:docMk/>
            <pc:sldMk cId="0" sldId="257"/>
            <ac:picMk id="43" creationId="{34EFCF91-7BC8-2BD2-105A-932FFA343884}"/>
          </ac:picMkLst>
        </pc:picChg>
        <pc:picChg chg="del mod">
          <ac:chgData name="윤 은성" userId="afc7139130ef5b26" providerId="LiveId" clId="{6FB3DB30-CD21-4CAF-B2F6-C297B84115FC}" dt="2024-08-12T16:16:26.899" v="490" actId="478"/>
          <ac:picMkLst>
            <pc:docMk/>
            <pc:sldMk cId="0" sldId="257"/>
            <ac:picMk id="44" creationId="{B8743FE2-604D-A86B-E9F4-DA370F0C7C30}"/>
          </ac:picMkLst>
        </pc:picChg>
        <pc:picChg chg="mod">
          <ac:chgData name="윤 은성" userId="afc7139130ef5b26" providerId="LiveId" clId="{6FB3DB30-CD21-4CAF-B2F6-C297B84115FC}" dt="2024-08-13T00:38:52.440" v="1076" actId="164"/>
          <ac:picMkLst>
            <pc:docMk/>
            <pc:sldMk cId="0" sldId="257"/>
            <ac:picMk id="45" creationId="{18FD6F31-3BEA-EDCC-A31A-2D18625EED0F}"/>
          </ac:picMkLst>
        </pc:picChg>
        <pc:picChg chg="del mod">
          <ac:chgData name="윤 은성" userId="afc7139130ef5b26" providerId="LiveId" clId="{6FB3DB30-CD21-4CAF-B2F6-C297B84115FC}" dt="2024-08-12T16:16:26.131" v="489" actId="478"/>
          <ac:picMkLst>
            <pc:docMk/>
            <pc:sldMk cId="0" sldId="257"/>
            <ac:picMk id="46" creationId="{5FA3D1B8-DA4B-256A-D8CF-F88D279BF8CC}"/>
          </ac:picMkLst>
        </pc:picChg>
        <pc:picChg chg="del">
          <ac:chgData name="윤 은성" userId="afc7139130ef5b26" providerId="LiveId" clId="{6FB3DB30-CD21-4CAF-B2F6-C297B84115FC}" dt="2024-08-12T16:22:32.530" v="643" actId="478"/>
          <ac:picMkLst>
            <pc:docMk/>
            <pc:sldMk cId="0" sldId="257"/>
            <ac:picMk id="48" creationId="{6B4134E3-CE38-983D-F19E-C689C05B8A8C}"/>
          </ac:picMkLst>
        </pc:picChg>
        <pc:picChg chg="del">
          <ac:chgData name="윤 은성" userId="afc7139130ef5b26" providerId="LiveId" clId="{6FB3DB30-CD21-4CAF-B2F6-C297B84115FC}" dt="2024-08-12T16:23:23.096" v="664" actId="478"/>
          <ac:picMkLst>
            <pc:docMk/>
            <pc:sldMk cId="0" sldId="257"/>
            <ac:picMk id="49" creationId="{2FFF7B76-67E4-5CB4-878A-B1C94200C0BF}"/>
          </ac:picMkLst>
        </pc:picChg>
        <pc:picChg chg="del">
          <ac:chgData name="윤 은성" userId="afc7139130ef5b26" providerId="LiveId" clId="{6FB3DB30-CD21-4CAF-B2F6-C297B84115FC}" dt="2024-08-12T16:22:31.746" v="642" actId="478"/>
          <ac:picMkLst>
            <pc:docMk/>
            <pc:sldMk cId="0" sldId="257"/>
            <ac:picMk id="50" creationId="{7A8E7043-405F-B2C0-97C0-68C43B848D36}"/>
          </ac:picMkLst>
        </pc:picChg>
        <pc:picChg chg="del">
          <ac:chgData name="윤 은성" userId="afc7139130ef5b26" providerId="LiveId" clId="{6FB3DB30-CD21-4CAF-B2F6-C297B84115FC}" dt="2024-08-12T16:23:41.279" v="673" actId="478"/>
          <ac:picMkLst>
            <pc:docMk/>
            <pc:sldMk cId="0" sldId="257"/>
            <ac:picMk id="52" creationId="{F1EA8552-AB76-3D5D-5BD7-A2E24D2B26B3}"/>
          </ac:picMkLst>
        </pc:picChg>
        <pc:picChg chg="mod">
          <ac:chgData name="윤 은성" userId="afc7139130ef5b26" providerId="LiveId" clId="{6FB3DB30-CD21-4CAF-B2F6-C297B84115FC}" dt="2024-08-13T00:39:36.339" v="1085" actId="1076"/>
          <ac:picMkLst>
            <pc:docMk/>
            <pc:sldMk cId="0" sldId="257"/>
            <ac:picMk id="53" creationId="{681A9220-D2C9-6C97-6237-E806C715F55D}"/>
          </ac:picMkLst>
        </pc:picChg>
        <pc:picChg chg="mod">
          <ac:chgData name="윤 은성" userId="afc7139130ef5b26" providerId="LiveId" clId="{6FB3DB30-CD21-4CAF-B2F6-C297B84115FC}" dt="2024-08-13T00:38:52.440" v="1076" actId="164"/>
          <ac:picMkLst>
            <pc:docMk/>
            <pc:sldMk cId="0" sldId="257"/>
            <ac:picMk id="58" creationId="{BAAEDCA9-9448-DBF3-3B19-12696DF535B4}"/>
          </ac:picMkLst>
        </pc:picChg>
        <pc:picChg chg="del">
          <ac:chgData name="윤 은성" userId="afc7139130ef5b26" providerId="LiveId" clId="{6FB3DB30-CD21-4CAF-B2F6-C297B84115FC}" dt="2024-08-12T16:23:59.773" v="685" actId="478"/>
          <ac:picMkLst>
            <pc:docMk/>
            <pc:sldMk cId="0" sldId="257"/>
            <ac:picMk id="59" creationId="{5CE32AE0-C175-2F3A-3F0C-15CD4EA9BFBB}"/>
          </ac:picMkLst>
        </pc:picChg>
        <pc:picChg chg="add del mod ord">
          <ac:chgData name="윤 은성" userId="afc7139130ef5b26" providerId="LiveId" clId="{6FB3DB30-CD21-4CAF-B2F6-C297B84115FC}" dt="2024-08-13T00:45:47.311" v="1169" actId="478"/>
          <ac:picMkLst>
            <pc:docMk/>
            <pc:sldMk cId="0" sldId="257"/>
            <ac:picMk id="64" creationId="{86912878-104D-31EC-A7DA-77138FC6D3FD}"/>
          </ac:picMkLst>
        </pc:picChg>
        <pc:picChg chg="del">
          <ac:chgData name="윤 은성" userId="afc7139130ef5b26" providerId="LiveId" clId="{6FB3DB30-CD21-4CAF-B2F6-C297B84115FC}" dt="2024-08-12T16:22:36.798" v="646" actId="478"/>
          <ac:picMkLst>
            <pc:docMk/>
            <pc:sldMk cId="0" sldId="257"/>
            <ac:picMk id="88" creationId="{CBBC3F00-8944-BAFE-3313-77960715DE59}"/>
          </ac:picMkLst>
        </pc:picChg>
        <pc:picChg chg="del">
          <ac:chgData name="윤 은성" userId="afc7139130ef5b26" providerId="LiveId" clId="{6FB3DB30-CD21-4CAF-B2F6-C297B84115FC}" dt="2024-08-12T16:23:40.595" v="672" actId="478"/>
          <ac:picMkLst>
            <pc:docMk/>
            <pc:sldMk cId="0" sldId="257"/>
            <ac:picMk id="89" creationId="{CBD6FD6A-8D85-B283-96EF-0487574E1BA0}"/>
          </ac:picMkLst>
        </pc:picChg>
        <pc:cxnChg chg="add mod">
          <ac:chgData name="윤 은성" userId="afc7139130ef5b26" providerId="LiveId" clId="{6FB3DB30-CD21-4CAF-B2F6-C297B84115FC}" dt="2024-08-13T00:36:15.899" v="1052" actId="14100"/>
          <ac:cxnSpMkLst>
            <pc:docMk/>
            <pc:sldMk cId="0" sldId="257"/>
            <ac:cxnSpMk id="61" creationId="{CF11502A-A9EE-E381-E74F-57CEE4CC798D}"/>
          </ac:cxnSpMkLst>
        </pc:cxnChg>
      </pc:sldChg>
      <pc:sldChg chg="modSp add mod setBg">
        <pc:chgData name="윤 은성" userId="afc7139130ef5b26" providerId="LiveId" clId="{6FB3DB30-CD21-4CAF-B2F6-C297B84115FC}" dt="2024-08-13T06:48:11.304" v="4282" actId="20577"/>
        <pc:sldMkLst>
          <pc:docMk/>
          <pc:sldMk cId="0" sldId="258"/>
        </pc:sldMkLst>
        <pc:spChg chg="mod">
          <ac:chgData name="윤 은성" userId="afc7139130ef5b26" providerId="LiveId" clId="{6FB3DB30-CD21-4CAF-B2F6-C297B84115FC}" dt="2024-08-13T06:48:07.590" v="4268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윤 은성" userId="afc7139130ef5b26" providerId="LiveId" clId="{6FB3DB30-CD21-4CAF-B2F6-C297B84115FC}" dt="2024-08-13T06:48:04.303" v="4254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윤 은성" userId="afc7139130ef5b26" providerId="LiveId" clId="{6FB3DB30-CD21-4CAF-B2F6-C297B84115FC}" dt="2024-08-13T06:48:11.304" v="4282" actId="20577"/>
          <ac:spMkLst>
            <pc:docMk/>
            <pc:sldMk cId="0" sldId="258"/>
            <ac:spMk id="27" creationId="{00000000-0000-0000-0000-000000000000}"/>
          </ac:spMkLst>
        </pc:spChg>
        <pc:picChg chg="mod">
          <ac:chgData name="윤 은성" userId="afc7139130ef5b26" providerId="LiveId" clId="{6FB3DB30-CD21-4CAF-B2F6-C297B84115FC}" dt="2024-08-13T04:17:34.935" v="2255" actId="1076"/>
          <ac:picMkLst>
            <pc:docMk/>
            <pc:sldMk cId="0" sldId="258"/>
            <ac:picMk id="25" creationId="{00000000-0000-0000-0000-000000000000}"/>
          </ac:picMkLst>
        </pc:picChg>
      </pc:sldChg>
      <pc:sldChg chg="add del setBg">
        <pc:chgData name="윤 은성" userId="afc7139130ef5b26" providerId="LiveId" clId="{6FB3DB30-CD21-4CAF-B2F6-C297B84115FC}" dt="2024-08-13T04:45:27.861" v="2911"/>
        <pc:sldMkLst>
          <pc:docMk/>
          <pc:sldMk cId="0" sldId="259"/>
        </pc:sldMkLst>
      </pc:sldChg>
      <pc:sldChg chg="delSp modSp del mod ord setBg">
        <pc:chgData name="윤 은성" userId="afc7139130ef5b26" providerId="LiveId" clId="{6FB3DB30-CD21-4CAF-B2F6-C297B84115FC}" dt="2024-08-13T03:00:32.272" v="2227" actId="47"/>
        <pc:sldMkLst>
          <pc:docMk/>
          <pc:sldMk cId="0" sldId="260"/>
        </pc:sldMkLst>
        <pc:spChg chg="mod">
          <ac:chgData name="윤 은성" userId="afc7139130ef5b26" providerId="LiveId" clId="{6FB3DB30-CD21-4CAF-B2F6-C297B84115FC}" dt="2024-08-13T00:23:35.806" v="810" actId="2711"/>
          <ac:spMkLst>
            <pc:docMk/>
            <pc:sldMk cId="0" sldId="260"/>
            <ac:spMk id="5" creationId="{00000000-0000-0000-0000-000000000000}"/>
          </ac:spMkLst>
        </pc:spChg>
        <pc:spChg chg="del">
          <ac:chgData name="윤 은성" userId="afc7139130ef5b26" providerId="LiveId" clId="{6FB3DB30-CD21-4CAF-B2F6-C297B84115FC}" dt="2024-08-13T00:23:20.001" v="806" actId="478"/>
          <ac:spMkLst>
            <pc:docMk/>
            <pc:sldMk cId="0" sldId="260"/>
            <ac:spMk id="30" creationId="{DF2F8401-8808-E3FC-59B4-96657D03E1DD}"/>
          </ac:spMkLst>
        </pc:spChg>
        <pc:spChg chg="del mod">
          <ac:chgData name="윤 은성" userId="afc7139130ef5b26" providerId="LiveId" clId="{6FB3DB30-CD21-4CAF-B2F6-C297B84115FC}" dt="2024-08-13T00:23:17.698" v="805" actId="478"/>
          <ac:spMkLst>
            <pc:docMk/>
            <pc:sldMk cId="0" sldId="260"/>
            <ac:spMk id="31" creationId="{7B5D4F07-0DC1-52AD-CAA7-EBF18BA46A93}"/>
          </ac:spMkLst>
        </pc:spChg>
        <pc:picChg chg="mod">
          <ac:chgData name="윤 은성" userId="afc7139130ef5b26" providerId="LiveId" clId="{6FB3DB30-CD21-4CAF-B2F6-C297B84115FC}" dt="2024-08-13T00:23:46.441" v="812" actId="14100"/>
          <ac:picMkLst>
            <pc:docMk/>
            <pc:sldMk cId="0" sldId="260"/>
            <ac:picMk id="2" creationId="{00000000-0000-0000-0000-000000000000}"/>
          </ac:picMkLst>
        </pc:picChg>
      </pc:sldChg>
      <pc:sldChg chg="modSp del mod">
        <pc:chgData name="윤 은성" userId="afc7139130ef5b26" providerId="LiveId" clId="{6FB3DB30-CD21-4CAF-B2F6-C297B84115FC}" dt="2024-08-13T06:34:22.624" v="4019" actId="47"/>
        <pc:sldMkLst>
          <pc:docMk/>
          <pc:sldMk cId="0" sldId="261"/>
        </pc:sldMkLst>
        <pc:spChg chg="mod">
          <ac:chgData name="윤 은성" userId="afc7139130ef5b26" providerId="LiveId" clId="{6FB3DB30-CD21-4CAF-B2F6-C297B84115FC}" dt="2024-08-13T06:15:52.421" v="3300" actId="20577"/>
          <ac:spMkLst>
            <pc:docMk/>
            <pc:sldMk cId="0" sldId="261"/>
            <ac:spMk id="12" creationId="{6AF31D82-18F3-42CB-6911-751C0A42BC22}"/>
          </ac:spMkLst>
        </pc:spChg>
      </pc:sldChg>
      <pc:sldChg chg="addSp delSp modSp add del mod setBg">
        <pc:chgData name="윤 은성" userId="afc7139130ef5b26" providerId="LiveId" clId="{6FB3DB30-CD21-4CAF-B2F6-C297B84115FC}" dt="2024-08-13T04:19:31.590" v="2264" actId="47"/>
        <pc:sldMkLst>
          <pc:docMk/>
          <pc:sldMk cId="0" sldId="262"/>
        </pc:sldMkLst>
        <pc:spChg chg="mod">
          <ac:chgData name="윤 은성" userId="afc7139130ef5b26" providerId="LiveId" clId="{6FB3DB30-CD21-4CAF-B2F6-C297B84115FC}" dt="2024-08-13T01:29:22.970" v="1505" actId="1076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윤 은성" userId="afc7139130ef5b26" providerId="LiveId" clId="{6FB3DB30-CD21-4CAF-B2F6-C297B84115FC}" dt="2024-08-13T01:28:50.345" v="1492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윤 은성" userId="afc7139130ef5b26" providerId="LiveId" clId="{6FB3DB30-CD21-4CAF-B2F6-C297B84115FC}" dt="2024-08-13T01:25:20.512" v="1476" actId="478"/>
          <ac:spMkLst>
            <pc:docMk/>
            <pc:sldMk cId="0" sldId="262"/>
            <ac:spMk id="8" creationId="{00000000-0000-0000-0000-000000000000}"/>
          </ac:spMkLst>
        </pc:spChg>
        <pc:spChg chg="add mod">
          <ac:chgData name="윤 은성" userId="afc7139130ef5b26" providerId="LiveId" clId="{6FB3DB30-CD21-4CAF-B2F6-C297B84115FC}" dt="2024-08-13T04:19:19.160" v="2261"/>
          <ac:spMkLst>
            <pc:docMk/>
            <pc:sldMk cId="0" sldId="262"/>
            <ac:spMk id="8" creationId="{A5178755-74A0-BDA5-B4E7-F5EE0A3FF08A}"/>
          </ac:spMkLst>
        </pc:spChg>
        <pc:spChg chg="add mod">
          <ac:chgData name="윤 은성" userId="afc7139130ef5b26" providerId="LiveId" clId="{6FB3DB30-CD21-4CAF-B2F6-C297B84115FC}" dt="2024-08-13T04:19:19.160" v="2261"/>
          <ac:spMkLst>
            <pc:docMk/>
            <pc:sldMk cId="0" sldId="262"/>
            <ac:spMk id="9" creationId="{FA15175A-10E7-3FB1-0980-025644617EBB}"/>
          </ac:spMkLst>
        </pc:spChg>
        <pc:spChg chg="del">
          <ac:chgData name="윤 은성" userId="afc7139130ef5b26" providerId="LiveId" clId="{6FB3DB30-CD21-4CAF-B2F6-C297B84115FC}" dt="2024-08-13T01:28:51.694" v="1493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윤 은성" userId="afc7139130ef5b26" providerId="LiveId" clId="{6FB3DB30-CD21-4CAF-B2F6-C297B84115FC}" dt="2024-08-13T01:25:19.381" v="1475" actId="478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윤 은성" userId="afc7139130ef5b26" providerId="LiveId" clId="{6FB3DB30-CD21-4CAF-B2F6-C297B84115FC}" dt="2024-08-13T01:28:47.669" v="1487" actId="478"/>
          <ac:spMkLst>
            <pc:docMk/>
            <pc:sldMk cId="0" sldId="262"/>
            <ac:spMk id="13" creationId="{00000000-0000-0000-0000-000000000000}"/>
          </ac:spMkLst>
        </pc:spChg>
        <pc:spChg chg="add del mod">
          <ac:chgData name="윤 은성" userId="afc7139130ef5b26" providerId="LiveId" clId="{6FB3DB30-CD21-4CAF-B2F6-C297B84115FC}" dt="2024-08-13T01:23:20.990" v="1441" actId="478"/>
          <ac:spMkLst>
            <pc:docMk/>
            <pc:sldMk cId="0" sldId="262"/>
            <ac:spMk id="17" creationId="{E71589D3-4FBF-AFB1-CD40-CCD7A023915F}"/>
          </ac:spMkLst>
        </pc:spChg>
        <pc:spChg chg="add del mod">
          <ac:chgData name="윤 은성" userId="afc7139130ef5b26" providerId="LiveId" clId="{6FB3DB30-CD21-4CAF-B2F6-C297B84115FC}" dt="2024-08-13T01:23:22.241" v="1443" actId="478"/>
          <ac:spMkLst>
            <pc:docMk/>
            <pc:sldMk cId="0" sldId="262"/>
            <ac:spMk id="18" creationId="{9D47C494-5BB2-C9F0-4995-043B5F7BBE87}"/>
          </ac:spMkLst>
        </pc:spChg>
        <pc:spChg chg="mod">
          <ac:chgData name="윤 은성" userId="afc7139130ef5b26" providerId="LiveId" clId="{6FB3DB30-CD21-4CAF-B2F6-C297B84115FC}" dt="2024-08-13T01:23:30.023" v="1445"/>
          <ac:spMkLst>
            <pc:docMk/>
            <pc:sldMk cId="0" sldId="262"/>
            <ac:spMk id="21" creationId="{ED6541ED-EF4B-252E-F9A1-AA98F62C591D}"/>
          </ac:spMkLst>
        </pc:spChg>
        <pc:grpChg chg="add mod">
          <ac:chgData name="윤 은성" userId="afc7139130ef5b26" providerId="LiveId" clId="{6FB3DB30-CD21-4CAF-B2F6-C297B84115FC}" dt="2024-08-13T01:23:48.490" v="1448" actId="1076"/>
          <ac:grpSpMkLst>
            <pc:docMk/>
            <pc:sldMk cId="0" sldId="262"/>
            <ac:grpSpMk id="19" creationId="{1B1153E7-7FC1-DDDE-F023-C31476AA2BEF}"/>
          </ac:grpSpMkLst>
        </pc:grpChg>
        <pc:picChg chg="add del mod">
          <ac:chgData name="윤 은성" userId="afc7139130ef5b26" providerId="LiveId" clId="{6FB3DB30-CD21-4CAF-B2F6-C297B84115FC}" dt="2024-08-13T01:28:48.992" v="1490" actId="478"/>
          <ac:picMkLst>
            <pc:docMk/>
            <pc:sldMk cId="0" sldId="262"/>
            <ac:picMk id="2" creationId="{00000000-0000-0000-0000-000000000000}"/>
          </ac:picMkLst>
        </pc:picChg>
        <pc:picChg chg="del mod">
          <ac:chgData name="윤 은성" userId="afc7139130ef5b26" providerId="LiveId" clId="{6FB3DB30-CD21-4CAF-B2F6-C297B84115FC}" dt="2024-08-13T01:28:49.559" v="1491" actId="478"/>
          <ac:picMkLst>
            <pc:docMk/>
            <pc:sldMk cId="0" sldId="262"/>
            <ac:picMk id="3" creationId="{00000000-0000-0000-0000-000000000000}"/>
          </ac:picMkLst>
        </pc:picChg>
        <pc:picChg chg="del">
          <ac:chgData name="윤 은성" userId="afc7139130ef5b26" providerId="LiveId" clId="{6FB3DB30-CD21-4CAF-B2F6-C297B84115FC}" dt="2024-08-13T01:25:14.420" v="1472" actId="478"/>
          <ac:picMkLst>
            <pc:docMk/>
            <pc:sldMk cId="0" sldId="262"/>
            <ac:picMk id="6" creationId="{00000000-0000-0000-0000-000000000000}"/>
          </ac:picMkLst>
        </pc:picChg>
        <pc:picChg chg="add mod">
          <ac:chgData name="윤 은성" userId="afc7139130ef5b26" providerId="LiveId" clId="{6FB3DB30-CD21-4CAF-B2F6-C297B84115FC}" dt="2024-08-13T04:19:19.160" v="2261"/>
          <ac:picMkLst>
            <pc:docMk/>
            <pc:sldMk cId="0" sldId="262"/>
            <ac:picMk id="6" creationId="{7A3797DB-F449-1935-2D77-5A0B4FE5AC6C}"/>
          </ac:picMkLst>
        </pc:picChg>
        <pc:picChg chg="add mod">
          <ac:chgData name="윤 은성" userId="afc7139130ef5b26" providerId="LiveId" clId="{6FB3DB30-CD21-4CAF-B2F6-C297B84115FC}" dt="2024-08-13T04:19:19.160" v="2261"/>
          <ac:picMkLst>
            <pc:docMk/>
            <pc:sldMk cId="0" sldId="262"/>
            <ac:picMk id="7" creationId="{CF0F183C-2315-CCFA-30FD-0E9FEDA269D8}"/>
          </ac:picMkLst>
        </pc:picChg>
        <pc:picChg chg="del">
          <ac:chgData name="윤 은성" userId="afc7139130ef5b26" providerId="LiveId" clId="{6FB3DB30-CD21-4CAF-B2F6-C297B84115FC}" dt="2024-08-13T01:25:10.204" v="1469" actId="478"/>
          <ac:picMkLst>
            <pc:docMk/>
            <pc:sldMk cId="0" sldId="262"/>
            <ac:picMk id="9" creationId="{00000000-0000-0000-0000-000000000000}"/>
          </ac:picMkLst>
        </pc:picChg>
        <pc:picChg chg="del">
          <ac:chgData name="윤 은성" userId="afc7139130ef5b26" providerId="LiveId" clId="{6FB3DB30-CD21-4CAF-B2F6-C297B84115FC}" dt="2024-08-13T01:25:17.657" v="1474" actId="478"/>
          <ac:picMkLst>
            <pc:docMk/>
            <pc:sldMk cId="0" sldId="262"/>
            <ac:picMk id="10" creationId="{00000000-0000-0000-0000-000000000000}"/>
          </ac:picMkLst>
        </pc:picChg>
        <pc:picChg chg="add del mod">
          <ac:chgData name="윤 은성" userId="afc7139130ef5b26" providerId="LiveId" clId="{6FB3DB30-CD21-4CAF-B2F6-C297B84115FC}" dt="2024-08-13T01:21:48.809" v="1430" actId="478"/>
          <ac:picMkLst>
            <pc:docMk/>
            <pc:sldMk cId="0" sldId="262"/>
            <ac:picMk id="14" creationId="{1C420134-C462-742A-10AA-FBCB0CB6CF1D}"/>
          </ac:picMkLst>
        </pc:picChg>
        <pc:cxnChg chg="add del mod">
          <ac:chgData name="윤 은성" userId="afc7139130ef5b26" providerId="LiveId" clId="{6FB3DB30-CD21-4CAF-B2F6-C297B84115FC}" dt="2024-08-13T01:22:07.786" v="1434" actId="478"/>
          <ac:cxnSpMkLst>
            <pc:docMk/>
            <pc:sldMk cId="0" sldId="262"/>
            <ac:cxnSpMk id="15" creationId="{59BFA589-E3B3-DF0D-03F3-7C3C0E116B25}"/>
          </ac:cxnSpMkLst>
        </pc:cxnChg>
        <pc:cxnChg chg="add del mod">
          <ac:chgData name="윤 은성" userId="afc7139130ef5b26" providerId="LiveId" clId="{6FB3DB30-CD21-4CAF-B2F6-C297B84115FC}" dt="2024-08-13T01:22:10.334" v="1435" actId="478"/>
          <ac:cxnSpMkLst>
            <pc:docMk/>
            <pc:sldMk cId="0" sldId="262"/>
            <ac:cxnSpMk id="16" creationId="{3723A0AF-A4FF-A927-1B3F-A91F89F47801}"/>
          </ac:cxnSpMkLst>
        </pc:cxnChg>
        <pc:cxnChg chg="mod">
          <ac:chgData name="윤 은성" userId="afc7139130ef5b26" providerId="LiveId" clId="{6FB3DB30-CD21-4CAF-B2F6-C297B84115FC}" dt="2024-08-13T01:23:30.023" v="1445"/>
          <ac:cxnSpMkLst>
            <pc:docMk/>
            <pc:sldMk cId="0" sldId="262"/>
            <ac:cxnSpMk id="20" creationId="{4A76D53B-5E22-8AED-AB02-7BA637C21CE7}"/>
          </ac:cxnSpMkLst>
        </pc:cxnChg>
      </pc:sldChg>
      <pc:sldChg chg="add del setBg">
        <pc:chgData name="윤 은성" userId="afc7139130ef5b26" providerId="LiveId" clId="{6FB3DB30-CD21-4CAF-B2F6-C297B84115FC}" dt="2024-08-13T04:47:27.174" v="2938" actId="47"/>
        <pc:sldMkLst>
          <pc:docMk/>
          <pc:sldMk cId="0" sldId="263"/>
        </pc:sldMkLst>
      </pc:sldChg>
      <pc:sldChg chg="modSp add del mod setBg">
        <pc:chgData name="윤 은성" userId="afc7139130ef5b26" providerId="LiveId" clId="{6FB3DB30-CD21-4CAF-B2F6-C297B84115FC}" dt="2024-08-13T05:04:12.201" v="3104" actId="47"/>
        <pc:sldMkLst>
          <pc:docMk/>
          <pc:sldMk cId="0" sldId="264"/>
        </pc:sldMkLst>
        <pc:spChg chg="mod">
          <ac:chgData name="윤 은성" userId="afc7139130ef5b26" providerId="LiveId" clId="{6FB3DB30-CD21-4CAF-B2F6-C297B84115FC}" dt="2024-08-13T05:03:21.316" v="3080" actId="1076"/>
          <ac:spMkLst>
            <pc:docMk/>
            <pc:sldMk cId="0" sldId="264"/>
            <ac:spMk id="11" creationId="{B41FC305-C098-6C17-60CA-42F0B03AC17B}"/>
          </ac:spMkLst>
        </pc:spChg>
        <pc:picChg chg="mod">
          <ac:chgData name="윤 은성" userId="afc7139130ef5b26" providerId="LiveId" clId="{6FB3DB30-CD21-4CAF-B2F6-C297B84115FC}" dt="2024-08-13T05:03:21.316" v="3080" actId="1076"/>
          <ac:picMkLst>
            <pc:docMk/>
            <pc:sldMk cId="0" sldId="264"/>
            <ac:picMk id="2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5:03:21.316" v="3080" actId="1076"/>
          <ac:picMkLst>
            <pc:docMk/>
            <pc:sldMk cId="0" sldId="264"/>
            <ac:picMk id="13" creationId="{32F287DF-61DB-0357-A2FC-8E157D08982D}"/>
          </ac:picMkLst>
        </pc:picChg>
      </pc:sldChg>
      <pc:sldChg chg="del">
        <pc:chgData name="윤 은성" userId="afc7139130ef5b26" providerId="LiveId" clId="{6FB3DB30-CD21-4CAF-B2F6-C297B84115FC}" dt="2024-08-13T04:44:48.189" v="2906" actId="47"/>
        <pc:sldMkLst>
          <pc:docMk/>
          <pc:sldMk cId="2660456029" sldId="265"/>
        </pc:sldMkLst>
      </pc:sldChg>
      <pc:sldChg chg="setBg">
        <pc:chgData name="윤 은성" userId="afc7139130ef5b26" providerId="LiveId" clId="{6FB3DB30-CD21-4CAF-B2F6-C297B84115FC}" dt="2024-08-13T01:21:16.223" v="1424"/>
        <pc:sldMkLst>
          <pc:docMk/>
          <pc:sldMk cId="1000656473" sldId="266"/>
        </pc:sldMkLst>
      </pc:sldChg>
      <pc:sldChg chg="del setBg">
        <pc:chgData name="윤 은성" userId="afc7139130ef5b26" providerId="LiveId" clId="{6FB3DB30-CD21-4CAF-B2F6-C297B84115FC}" dt="2024-08-13T04:44:25.725" v="2893" actId="47"/>
        <pc:sldMkLst>
          <pc:docMk/>
          <pc:sldMk cId="3261450302" sldId="267"/>
        </pc:sldMkLst>
      </pc:sldChg>
      <pc:sldChg chg="add del setBg">
        <pc:chgData name="윤 은성" userId="afc7139130ef5b26" providerId="LiveId" clId="{6FB3DB30-CD21-4CAF-B2F6-C297B84115FC}" dt="2024-08-13T04:44:29.585" v="2897" actId="47"/>
        <pc:sldMkLst>
          <pc:docMk/>
          <pc:sldMk cId="1331450762" sldId="268"/>
        </pc:sldMkLst>
      </pc:sldChg>
      <pc:sldChg chg="del setBg">
        <pc:chgData name="윤 은성" userId="afc7139130ef5b26" providerId="LiveId" clId="{6FB3DB30-CD21-4CAF-B2F6-C297B84115FC}" dt="2024-08-13T04:44:26.414" v="2895" actId="47"/>
        <pc:sldMkLst>
          <pc:docMk/>
          <pc:sldMk cId="193339202" sldId="269"/>
        </pc:sldMkLst>
      </pc:sldChg>
      <pc:sldChg chg="del setBg">
        <pc:chgData name="윤 은성" userId="afc7139130ef5b26" providerId="LiveId" clId="{6FB3DB30-CD21-4CAF-B2F6-C297B84115FC}" dt="2024-08-13T04:44:26.076" v="2894" actId="47"/>
        <pc:sldMkLst>
          <pc:docMk/>
          <pc:sldMk cId="4105363016" sldId="270"/>
        </pc:sldMkLst>
      </pc:sldChg>
      <pc:sldChg chg="addSp delSp modSp add mod setBg">
        <pc:chgData name="윤 은성" userId="afc7139130ef5b26" providerId="LiveId" clId="{6FB3DB30-CD21-4CAF-B2F6-C297B84115FC}" dt="2024-08-13T04:49:08.184" v="2964" actId="1076"/>
        <pc:sldMkLst>
          <pc:docMk/>
          <pc:sldMk cId="576664909" sldId="271"/>
        </pc:sldMkLst>
        <pc:spChg chg="add del mod">
          <ac:chgData name="윤 은성" userId="afc7139130ef5b26" providerId="LiveId" clId="{6FB3DB30-CD21-4CAF-B2F6-C297B84115FC}" dt="2024-08-13T04:47:49.102" v="2941" actId="478"/>
          <ac:spMkLst>
            <pc:docMk/>
            <pc:sldMk cId="576664909" sldId="271"/>
            <ac:spMk id="2" creationId="{F608F9BB-983F-B7B5-00BA-E66BC206272D}"/>
          </ac:spMkLst>
        </pc:spChg>
        <pc:spChg chg="mod">
          <ac:chgData name="윤 은성" userId="afc7139130ef5b26" providerId="LiveId" clId="{6FB3DB30-CD21-4CAF-B2F6-C297B84115FC}" dt="2024-08-13T04:48:32.118" v="2961" actId="20577"/>
          <ac:spMkLst>
            <pc:docMk/>
            <pc:sldMk cId="576664909" sldId="271"/>
            <ac:spMk id="5" creationId="{2FC26E6E-BD24-AB32-DD4C-C1D4F3505A7E}"/>
          </ac:spMkLst>
        </pc:spChg>
        <pc:spChg chg="mod">
          <ac:chgData name="윤 은성" userId="afc7139130ef5b26" providerId="LiveId" clId="{6FB3DB30-CD21-4CAF-B2F6-C297B84115FC}" dt="2024-08-13T04:49:08.184" v="2964" actId="1076"/>
          <ac:spMkLst>
            <pc:docMk/>
            <pc:sldMk cId="576664909" sldId="271"/>
            <ac:spMk id="17" creationId="{0B2DE8C9-72AD-3A61-15B1-9974A15A2C30}"/>
          </ac:spMkLst>
        </pc:spChg>
        <pc:spChg chg="del">
          <ac:chgData name="윤 은성" userId="afc7139130ef5b26" providerId="LiveId" clId="{6FB3DB30-CD21-4CAF-B2F6-C297B84115FC}" dt="2024-08-13T04:48:34.167" v="2962" actId="478"/>
          <ac:spMkLst>
            <pc:docMk/>
            <pc:sldMk cId="576664909" sldId="271"/>
            <ac:spMk id="19" creationId="{02EBBC3E-0CD7-5102-C149-347D9206B0F6}"/>
          </ac:spMkLst>
        </pc:spChg>
        <pc:grpChg chg="add mod">
          <ac:chgData name="윤 은성" userId="afc7139130ef5b26" providerId="LiveId" clId="{6FB3DB30-CD21-4CAF-B2F6-C297B84115FC}" dt="2024-08-13T04:48:25.725" v="2947"/>
          <ac:grpSpMkLst>
            <pc:docMk/>
            <pc:sldMk cId="576664909" sldId="271"/>
            <ac:grpSpMk id="3" creationId="{1EED2206-C6D5-B949-B2DE-13A50A5A98A0}"/>
          </ac:grpSpMkLst>
        </pc:grpChg>
        <pc:grpChg chg="mod">
          <ac:chgData name="윤 은성" userId="afc7139130ef5b26" providerId="LiveId" clId="{6FB3DB30-CD21-4CAF-B2F6-C297B84115FC}" dt="2024-08-13T04:48:58.406" v="2963" actId="1076"/>
          <ac:grpSpMkLst>
            <pc:docMk/>
            <pc:sldMk cId="576664909" sldId="271"/>
            <ac:grpSpMk id="15" creationId="{E7C730B9-1996-E845-C621-225D72096222}"/>
          </ac:grpSpMkLst>
        </pc:grpChg>
        <pc:cxnChg chg="mod">
          <ac:chgData name="윤 은성" userId="afc7139130ef5b26" providerId="LiveId" clId="{6FB3DB30-CD21-4CAF-B2F6-C297B84115FC}" dt="2024-08-13T04:48:25.725" v="2947"/>
          <ac:cxnSpMkLst>
            <pc:docMk/>
            <pc:sldMk cId="576664909" sldId="271"/>
            <ac:cxnSpMk id="4" creationId="{425B9C3D-040F-91B6-7452-C8F219524940}"/>
          </ac:cxnSpMkLst>
        </pc:cxnChg>
      </pc:sldChg>
      <pc:sldChg chg="del setBg">
        <pc:chgData name="윤 은성" userId="afc7139130ef5b26" providerId="LiveId" clId="{6FB3DB30-CD21-4CAF-B2F6-C297B84115FC}" dt="2024-08-13T04:44:31.312" v="2898" actId="47"/>
        <pc:sldMkLst>
          <pc:docMk/>
          <pc:sldMk cId="2723362134" sldId="271"/>
        </pc:sldMkLst>
      </pc:sldChg>
      <pc:sldChg chg="add setBg">
        <pc:chgData name="윤 은성" userId="afc7139130ef5b26" providerId="LiveId" clId="{6FB3DB30-CD21-4CAF-B2F6-C297B84115FC}" dt="2024-08-13T04:35:24.763" v="2581"/>
        <pc:sldMkLst>
          <pc:docMk/>
          <pc:sldMk cId="0" sldId="273"/>
        </pc:sldMkLst>
      </pc:sldChg>
      <pc:sldChg chg="modSp add del mod setBg">
        <pc:chgData name="윤 은성" userId="afc7139130ef5b26" providerId="LiveId" clId="{6FB3DB30-CD21-4CAF-B2F6-C297B84115FC}" dt="2024-08-13T04:51:53.416" v="3019" actId="47"/>
        <pc:sldMkLst>
          <pc:docMk/>
          <pc:sldMk cId="2531978917" sldId="274"/>
        </pc:sldMkLst>
        <pc:spChg chg="mod">
          <ac:chgData name="윤 은성" userId="afc7139130ef5b26" providerId="LiveId" clId="{6FB3DB30-CD21-4CAF-B2F6-C297B84115FC}" dt="2024-08-13T04:50:46.943" v="3007"/>
          <ac:spMkLst>
            <pc:docMk/>
            <pc:sldMk cId="2531978917" sldId="274"/>
            <ac:spMk id="4" creationId="{766D9C70-3F1E-8DFD-2489-D0ACC242DADC}"/>
          </ac:spMkLst>
        </pc:spChg>
      </pc:sldChg>
      <pc:sldChg chg="addSp delSp modSp mod setBg">
        <pc:chgData name="윤 은성" userId="afc7139130ef5b26" providerId="LiveId" clId="{6FB3DB30-CD21-4CAF-B2F6-C297B84115FC}" dt="2024-08-13T06:46:42.408" v="4193" actId="1076"/>
        <pc:sldMkLst>
          <pc:docMk/>
          <pc:sldMk cId="0" sldId="275"/>
        </pc:sldMkLst>
        <pc:spChg chg="add mod">
          <ac:chgData name="윤 은성" userId="afc7139130ef5b26" providerId="LiveId" clId="{6FB3DB30-CD21-4CAF-B2F6-C297B84115FC}" dt="2024-08-13T06:46:42.408" v="4193" actId="1076"/>
          <ac:spMkLst>
            <pc:docMk/>
            <pc:sldMk cId="0" sldId="275"/>
            <ac:spMk id="4" creationId="{458FD6A8-4052-A8FC-A17E-8A46EB2E0318}"/>
          </ac:spMkLst>
        </pc:spChg>
        <pc:spChg chg="mod">
          <ac:chgData name="윤 은성" userId="afc7139130ef5b26" providerId="LiveId" clId="{6FB3DB30-CD21-4CAF-B2F6-C297B84115FC}" dt="2024-08-13T00:21:12.054" v="777" actId="20577"/>
          <ac:spMkLst>
            <pc:docMk/>
            <pc:sldMk cId="0" sldId="275"/>
            <ac:spMk id="5" creationId="{46C82374-53D1-CAF7-F784-71548A57A7F4}"/>
          </ac:spMkLst>
        </pc:spChg>
        <pc:spChg chg="del mod">
          <ac:chgData name="윤 은성" userId="afc7139130ef5b26" providerId="LiveId" clId="{6FB3DB30-CD21-4CAF-B2F6-C297B84115FC}" dt="2024-08-13T00:45:21.163" v="1157" actId="478"/>
          <ac:spMkLst>
            <pc:docMk/>
            <pc:sldMk cId="0" sldId="275"/>
            <ac:spMk id="6" creationId="{D500A48F-B4F9-C57C-2893-77461B015FD7}"/>
          </ac:spMkLst>
        </pc:spChg>
        <pc:spChg chg="add mod">
          <ac:chgData name="윤 은성" userId="afc7139130ef5b26" providerId="LiveId" clId="{6FB3DB30-CD21-4CAF-B2F6-C297B84115FC}" dt="2024-08-13T02:33:36.245" v="1954" actId="20577"/>
          <ac:spMkLst>
            <pc:docMk/>
            <pc:sldMk cId="0" sldId="275"/>
            <ac:spMk id="7" creationId="{FBD52830-14D6-93C5-792E-E87DA9CD8A31}"/>
          </ac:spMkLst>
        </pc:spChg>
        <pc:spChg chg="del mod">
          <ac:chgData name="윤 은성" userId="afc7139130ef5b26" providerId="LiveId" clId="{6FB3DB30-CD21-4CAF-B2F6-C297B84115FC}" dt="2024-08-13T02:35:48.731" v="1960" actId="478"/>
          <ac:spMkLst>
            <pc:docMk/>
            <pc:sldMk cId="0" sldId="275"/>
            <ac:spMk id="11" creationId="{00000000-0000-0000-0000-000000000000}"/>
          </ac:spMkLst>
        </pc:spChg>
        <pc:spChg chg="add mod">
          <ac:chgData name="윤 은성" userId="afc7139130ef5b26" providerId="LiveId" clId="{6FB3DB30-CD21-4CAF-B2F6-C297B84115FC}" dt="2024-08-13T02:39:26.138" v="1997" actId="1582"/>
          <ac:spMkLst>
            <pc:docMk/>
            <pc:sldMk cId="0" sldId="275"/>
            <ac:spMk id="16" creationId="{688AE227-F9AF-5280-174A-2CB39FE77824}"/>
          </ac:spMkLst>
        </pc:spChg>
        <pc:spChg chg="add del mod">
          <ac:chgData name="윤 은성" userId="afc7139130ef5b26" providerId="LiveId" clId="{6FB3DB30-CD21-4CAF-B2F6-C297B84115FC}" dt="2024-08-13T01:18:27.222" v="1279" actId="478"/>
          <ac:spMkLst>
            <pc:docMk/>
            <pc:sldMk cId="0" sldId="275"/>
            <ac:spMk id="19" creationId="{1D81702C-E2AB-57D5-F631-F61E6B7ED9BA}"/>
          </ac:spMkLst>
        </pc:spChg>
        <pc:spChg chg="add del mod">
          <ac:chgData name="윤 은성" userId="afc7139130ef5b26" providerId="LiveId" clId="{6FB3DB30-CD21-4CAF-B2F6-C297B84115FC}" dt="2024-08-13T04:20:32.077" v="2276" actId="478"/>
          <ac:spMkLst>
            <pc:docMk/>
            <pc:sldMk cId="0" sldId="275"/>
            <ac:spMk id="21" creationId="{CBD8ED1E-C7DA-335F-52DC-0C255F55A2FB}"/>
          </ac:spMkLst>
        </pc:spChg>
        <pc:grpChg chg="add mod">
          <ac:chgData name="윤 은성" userId="afc7139130ef5b26" providerId="LiveId" clId="{6FB3DB30-CD21-4CAF-B2F6-C297B84115FC}" dt="2024-08-13T01:24:35.606" v="1461" actId="1076"/>
          <ac:grpSpMkLst>
            <pc:docMk/>
            <pc:sldMk cId="0" sldId="275"/>
            <ac:grpSpMk id="12" creationId="{78E03238-3B81-B217-D078-DE2A7299068A}"/>
          </ac:grpSpMkLst>
        </pc:grpChg>
        <pc:picChg chg="del mod">
          <ac:chgData name="윤 은성" userId="afc7139130ef5b26" providerId="LiveId" clId="{6FB3DB30-CD21-4CAF-B2F6-C297B84115FC}" dt="2024-08-13T01:16:55.442" v="1188" actId="478"/>
          <ac:picMkLst>
            <pc:docMk/>
            <pc:sldMk cId="0" sldId="275"/>
            <ac:picMk id="2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2:38:01.469" v="1988" actId="1076"/>
          <ac:picMkLst>
            <pc:docMk/>
            <pc:sldMk cId="0" sldId="275"/>
            <ac:picMk id="4" creationId="{9BD73AD1-3F2F-6C75-B950-155134B46FB6}"/>
          </ac:picMkLst>
        </pc:picChg>
        <pc:picChg chg="add mod">
          <ac:chgData name="윤 은성" userId="afc7139130ef5b26" providerId="LiveId" clId="{6FB3DB30-CD21-4CAF-B2F6-C297B84115FC}" dt="2024-08-13T02:39:10.828" v="1994" actId="1076"/>
          <ac:picMkLst>
            <pc:docMk/>
            <pc:sldMk cId="0" sldId="275"/>
            <ac:picMk id="6" creationId="{555C2609-816B-2290-D855-E86A539651BD}"/>
          </ac:picMkLst>
        </pc:picChg>
        <pc:picChg chg="add del mod">
          <ac:chgData name="윤 은성" userId="afc7139130ef5b26" providerId="LiveId" clId="{6FB3DB30-CD21-4CAF-B2F6-C297B84115FC}" dt="2024-08-13T02:33:39.516" v="1955" actId="478"/>
          <ac:picMkLst>
            <pc:docMk/>
            <pc:sldMk cId="0" sldId="275"/>
            <ac:picMk id="8" creationId="{F6485E59-7723-117B-105A-750D8F449903}"/>
          </ac:picMkLst>
        </pc:picChg>
        <pc:picChg chg="add del mod">
          <ac:chgData name="윤 은성" userId="afc7139130ef5b26" providerId="LiveId" clId="{6FB3DB30-CD21-4CAF-B2F6-C297B84115FC}" dt="2024-08-13T02:33:41.154" v="1956" actId="478"/>
          <ac:picMkLst>
            <pc:docMk/>
            <pc:sldMk cId="0" sldId="275"/>
            <ac:picMk id="9" creationId="{FCD0A779-AAEA-6320-D509-A1E758EB0E64}"/>
          </ac:picMkLst>
        </pc:picChg>
        <pc:picChg chg="add del mod">
          <ac:chgData name="윤 은성" userId="afc7139130ef5b26" providerId="LiveId" clId="{6FB3DB30-CD21-4CAF-B2F6-C297B84115FC}" dt="2024-08-13T01:21:29.513" v="1426" actId="478"/>
          <ac:picMkLst>
            <pc:docMk/>
            <pc:sldMk cId="0" sldId="275"/>
            <ac:picMk id="10" creationId="{E15FCC23-DA0E-A40F-0E17-84721853A9E3}"/>
          </ac:picMkLst>
        </pc:picChg>
        <pc:picChg chg="add del mod">
          <ac:chgData name="윤 은성" userId="afc7139130ef5b26" providerId="LiveId" clId="{6FB3DB30-CD21-4CAF-B2F6-C297B84115FC}" dt="2024-08-13T02:37:58.862" v="1986" actId="478"/>
          <ac:picMkLst>
            <pc:docMk/>
            <pc:sldMk cId="0" sldId="275"/>
            <ac:picMk id="13" creationId="{6D8F3980-9675-99BA-1646-8BDA67A93941}"/>
          </ac:picMkLst>
        </pc:picChg>
        <pc:picChg chg="add del mod modCrop">
          <ac:chgData name="윤 은성" userId="afc7139130ef5b26" providerId="LiveId" clId="{6FB3DB30-CD21-4CAF-B2F6-C297B84115FC}" dt="2024-08-13T02:37:52.597" v="1985" actId="478"/>
          <ac:picMkLst>
            <pc:docMk/>
            <pc:sldMk cId="0" sldId="275"/>
            <ac:picMk id="15" creationId="{CED59822-A251-3A7C-62FA-CBA4F08B7E55}"/>
          </ac:picMkLst>
        </pc:picChg>
        <pc:picChg chg="add del mod">
          <ac:chgData name="윤 은성" userId="afc7139130ef5b26" providerId="LiveId" clId="{6FB3DB30-CD21-4CAF-B2F6-C297B84115FC}" dt="2024-08-13T04:20:32.077" v="2276" actId="478"/>
          <ac:picMkLst>
            <pc:docMk/>
            <pc:sldMk cId="0" sldId="275"/>
            <ac:picMk id="17" creationId="{BF513F0E-D956-830F-62E7-DDA70A3D25E7}"/>
          </ac:picMkLst>
        </pc:picChg>
        <pc:picChg chg="add del mod">
          <ac:chgData name="윤 은성" userId="afc7139130ef5b26" providerId="LiveId" clId="{6FB3DB30-CD21-4CAF-B2F6-C297B84115FC}" dt="2024-08-13T04:20:32.077" v="2276" actId="478"/>
          <ac:picMkLst>
            <pc:docMk/>
            <pc:sldMk cId="0" sldId="275"/>
            <ac:picMk id="19" creationId="{A145BFC1-087F-E74F-941F-3CF3DE205ED4}"/>
          </ac:picMkLst>
        </pc:picChg>
        <pc:picChg chg="add del mod">
          <ac:chgData name="윤 은성" userId="afc7139130ef5b26" providerId="LiveId" clId="{6FB3DB30-CD21-4CAF-B2F6-C297B84115FC}" dt="2024-08-13T04:20:32.077" v="2276" actId="478"/>
          <ac:picMkLst>
            <pc:docMk/>
            <pc:sldMk cId="0" sldId="275"/>
            <ac:picMk id="20" creationId="{FFF84A97-1DD2-5E49-8AB8-0A3DC4909210}"/>
          </ac:picMkLst>
        </pc:picChg>
        <pc:picChg chg="add mod">
          <ac:chgData name="윤 은성" userId="afc7139130ef5b26" providerId="LiveId" clId="{6FB3DB30-CD21-4CAF-B2F6-C297B84115FC}" dt="2024-08-13T04:46:04.856" v="2920" actId="1076"/>
          <ac:picMkLst>
            <pc:docMk/>
            <pc:sldMk cId="0" sldId="275"/>
            <ac:picMk id="23" creationId="{37C9242B-0752-4E38-EFEF-5AAE0347EFA2}"/>
          </ac:picMkLst>
        </pc:picChg>
        <pc:cxnChg chg="add mod">
          <ac:chgData name="윤 은성" userId="afc7139130ef5b26" providerId="LiveId" clId="{6FB3DB30-CD21-4CAF-B2F6-C297B84115FC}" dt="2024-08-13T01:24:14.489" v="1455" actId="1076"/>
          <ac:cxnSpMkLst>
            <pc:docMk/>
            <pc:sldMk cId="0" sldId="275"/>
            <ac:cxnSpMk id="3" creationId="{023E5660-FC14-D1B5-66CD-11A2BAF6A1BE}"/>
          </ac:cxnSpMkLst>
        </pc:cxnChg>
      </pc:sldChg>
      <pc:sldChg chg="del">
        <pc:chgData name="윤 은성" userId="afc7139130ef5b26" providerId="LiveId" clId="{6FB3DB30-CD21-4CAF-B2F6-C297B84115FC}" dt="2024-08-13T04:47:24.200" v="2936" actId="47"/>
        <pc:sldMkLst>
          <pc:docMk/>
          <pc:sldMk cId="2081633594" sldId="276"/>
        </pc:sldMkLst>
      </pc:sldChg>
      <pc:sldChg chg="addSp delSp modSp del mod">
        <pc:chgData name="윤 은성" userId="afc7139130ef5b26" providerId="LiveId" clId="{6FB3DB30-CD21-4CAF-B2F6-C297B84115FC}" dt="2024-08-13T04:44:45.804" v="2905" actId="47"/>
        <pc:sldMkLst>
          <pc:docMk/>
          <pc:sldMk cId="1215131148" sldId="277"/>
        </pc:sldMkLst>
        <pc:picChg chg="add del mod">
          <ac:chgData name="윤 은성" userId="afc7139130ef5b26" providerId="LiveId" clId="{6FB3DB30-CD21-4CAF-B2F6-C297B84115FC}" dt="2024-08-13T00:33:13.863" v="1030" actId="1076"/>
          <ac:picMkLst>
            <pc:docMk/>
            <pc:sldMk cId="1215131148" sldId="277"/>
            <ac:picMk id="4" creationId="{54E776AD-EAE1-69D3-49C2-A9401A9FEA38}"/>
          </ac:picMkLst>
        </pc:picChg>
      </pc:sldChg>
      <pc:sldChg chg="del">
        <pc:chgData name="윤 은성" userId="afc7139130ef5b26" providerId="LiveId" clId="{6FB3DB30-CD21-4CAF-B2F6-C297B84115FC}" dt="2024-08-13T04:44:42.839" v="2904" actId="47"/>
        <pc:sldMkLst>
          <pc:docMk/>
          <pc:sldMk cId="0" sldId="278"/>
        </pc:sldMkLst>
      </pc:sldChg>
      <pc:sldChg chg="del">
        <pc:chgData name="윤 은성" userId="afc7139130ef5b26" providerId="LiveId" clId="{6FB3DB30-CD21-4CAF-B2F6-C297B84115FC}" dt="2024-08-13T04:44:41.435" v="2903" actId="47"/>
        <pc:sldMkLst>
          <pc:docMk/>
          <pc:sldMk cId="0" sldId="279"/>
        </pc:sldMkLst>
      </pc:sldChg>
      <pc:sldChg chg="del">
        <pc:chgData name="윤 은성" userId="afc7139130ef5b26" providerId="LiveId" clId="{6FB3DB30-CD21-4CAF-B2F6-C297B84115FC}" dt="2024-08-13T04:44:38.872" v="2902" actId="47"/>
        <pc:sldMkLst>
          <pc:docMk/>
          <pc:sldMk cId="0" sldId="280"/>
        </pc:sldMkLst>
      </pc:sldChg>
      <pc:sldChg chg="add del setBg">
        <pc:chgData name="윤 은성" userId="afc7139130ef5b26" providerId="LiveId" clId="{6FB3DB30-CD21-4CAF-B2F6-C297B84115FC}" dt="2024-08-13T04:47:31.681" v="2939" actId="47"/>
        <pc:sldMkLst>
          <pc:docMk/>
          <pc:sldMk cId="2774894348" sldId="280"/>
        </pc:sldMkLst>
      </pc:sldChg>
      <pc:sldChg chg="del">
        <pc:chgData name="윤 은성" userId="afc7139130ef5b26" providerId="LiveId" clId="{6FB3DB30-CD21-4CAF-B2F6-C297B84115FC}" dt="2024-08-13T04:44:36.798" v="2901" actId="47"/>
        <pc:sldMkLst>
          <pc:docMk/>
          <pc:sldMk cId="0" sldId="281"/>
        </pc:sldMkLst>
      </pc:sldChg>
      <pc:sldChg chg="del">
        <pc:chgData name="윤 은성" userId="afc7139130ef5b26" providerId="LiveId" clId="{6FB3DB30-CD21-4CAF-B2F6-C297B84115FC}" dt="2024-08-13T04:44:36.016" v="2900" actId="47"/>
        <pc:sldMkLst>
          <pc:docMk/>
          <pc:sldMk cId="2557800930" sldId="282"/>
        </pc:sldMkLst>
      </pc:sldChg>
      <pc:sldChg chg="del">
        <pc:chgData name="윤 은성" userId="afc7139130ef5b26" providerId="LiveId" clId="{6FB3DB30-CD21-4CAF-B2F6-C297B84115FC}" dt="2024-08-13T06:34:37.905" v="4020" actId="47"/>
        <pc:sldMkLst>
          <pc:docMk/>
          <pc:sldMk cId="3533800321" sldId="282"/>
        </pc:sldMkLst>
      </pc:sldChg>
      <pc:sldChg chg="del">
        <pc:chgData name="윤 은성" userId="afc7139130ef5b26" providerId="LiveId" clId="{6FB3DB30-CD21-4CAF-B2F6-C297B84115FC}" dt="2024-08-12T16:28:58.172" v="758" actId="47"/>
        <pc:sldMkLst>
          <pc:docMk/>
          <pc:sldMk cId="3702360887" sldId="283"/>
        </pc:sldMkLst>
      </pc:sldChg>
      <pc:sldChg chg="addSp delSp modSp del mod">
        <pc:chgData name="윤 은성" userId="afc7139130ef5b26" providerId="LiveId" clId="{6FB3DB30-CD21-4CAF-B2F6-C297B84115FC}" dt="2024-08-13T01:15:14.327" v="1179" actId="47"/>
        <pc:sldMkLst>
          <pc:docMk/>
          <pc:sldMk cId="1225763290" sldId="284"/>
        </pc:sldMkLst>
        <pc:spChg chg="del">
          <ac:chgData name="윤 은성" userId="afc7139130ef5b26" providerId="LiveId" clId="{6FB3DB30-CD21-4CAF-B2F6-C297B84115FC}" dt="2024-08-12T16:27:41.611" v="744" actId="478"/>
          <ac:spMkLst>
            <pc:docMk/>
            <pc:sldMk cId="1225763290" sldId="284"/>
            <ac:spMk id="2" creationId="{62113119-9EBA-D320-370E-921EA260A720}"/>
          </ac:spMkLst>
        </pc:spChg>
        <pc:spChg chg="add del mod">
          <ac:chgData name="윤 은성" userId="afc7139130ef5b26" providerId="LiveId" clId="{6FB3DB30-CD21-4CAF-B2F6-C297B84115FC}" dt="2024-08-13T00:43:52.123" v="1140" actId="478"/>
          <ac:spMkLst>
            <pc:docMk/>
            <pc:sldMk cId="1225763290" sldId="284"/>
            <ac:spMk id="4" creationId="{1FCE56D0-3508-47CD-2DFF-B543B508EF49}"/>
          </ac:spMkLst>
        </pc:spChg>
        <pc:spChg chg="add mod">
          <ac:chgData name="윤 은성" userId="afc7139130ef5b26" providerId="LiveId" clId="{6FB3DB30-CD21-4CAF-B2F6-C297B84115FC}" dt="2024-08-13T01:15:08.034" v="1178" actId="1076"/>
          <ac:spMkLst>
            <pc:docMk/>
            <pc:sldMk cId="1225763290" sldId="284"/>
            <ac:spMk id="7" creationId="{D3611D5F-9D62-9125-C4BD-8E3101DAC62B}"/>
          </ac:spMkLst>
        </pc:spChg>
        <pc:spChg chg="del mod">
          <ac:chgData name="윤 은성" userId="afc7139130ef5b26" providerId="LiveId" clId="{6FB3DB30-CD21-4CAF-B2F6-C297B84115FC}" dt="2024-08-12T16:28:09.942" v="746" actId="478"/>
          <ac:spMkLst>
            <pc:docMk/>
            <pc:sldMk cId="1225763290" sldId="284"/>
            <ac:spMk id="33" creationId="{C1C5A557-CDE4-D5A1-57ED-581E4341510C}"/>
          </ac:spMkLst>
        </pc:spChg>
        <pc:spChg chg="mod">
          <ac:chgData name="윤 은성" userId="afc7139130ef5b26" providerId="LiveId" clId="{6FB3DB30-CD21-4CAF-B2F6-C297B84115FC}" dt="2024-08-13T00:41:52.747" v="1104" actId="1076"/>
          <ac:spMkLst>
            <pc:docMk/>
            <pc:sldMk cId="1225763290" sldId="284"/>
            <ac:spMk id="35" creationId="{DBD57894-5377-0870-FC96-8AD08F81F688}"/>
          </ac:spMkLst>
        </pc:spChg>
        <pc:spChg chg="mod">
          <ac:chgData name="윤 은성" userId="afc7139130ef5b26" providerId="LiveId" clId="{6FB3DB30-CD21-4CAF-B2F6-C297B84115FC}" dt="2024-08-13T01:14:59.290" v="1177" actId="1076"/>
          <ac:spMkLst>
            <pc:docMk/>
            <pc:sldMk cId="1225763290" sldId="284"/>
            <ac:spMk id="36" creationId="{B267F7CD-249A-44C7-4EDA-CF4A9B8D9DEF}"/>
          </ac:spMkLst>
        </pc:spChg>
        <pc:spChg chg="del">
          <ac:chgData name="윤 은성" userId="afc7139130ef5b26" providerId="LiveId" clId="{6FB3DB30-CD21-4CAF-B2F6-C297B84115FC}" dt="2024-08-13T00:34:21.979" v="1043" actId="478"/>
          <ac:spMkLst>
            <pc:docMk/>
            <pc:sldMk cId="1225763290" sldId="284"/>
            <ac:spMk id="37" creationId="{1D04FD15-60FD-6C95-1DAC-66633BBDD049}"/>
          </ac:spMkLst>
        </pc:spChg>
        <pc:spChg chg="del mod">
          <ac:chgData name="윤 은성" userId="afc7139130ef5b26" providerId="LiveId" clId="{6FB3DB30-CD21-4CAF-B2F6-C297B84115FC}" dt="2024-08-12T16:28:17.922" v="749" actId="478"/>
          <ac:spMkLst>
            <pc:docMk/>
            <pc:sldMk cId="1225763290" sldId="284"/>
            <ac:spMk id="40" creationId="{1613D2EA-AA2D-1BB4-F61F-E024BB3CB95E}"/>
          </ac:spMkLst>
        </pc:spChg>
        <pc:spChg chg="del mod">
          <ac:chgData name="윤 은성" userId="afc7139130ef5b26" providerId="LiveId" clId="{6FB3DB30-CD21-4CAF-B2F6-C297B84115FC}" dt="2024-08-13T00:43:54.490" v="1142" actId="478"/>
          <ac:spMkLst>
            <pc:docMk/>
            <pc:sldMk cId="1225763290" sldId="284"/>
            <ac:spMk id="43" creationId="{AC182A17-76ED-E3FC-1329-12E65B8E7AFE}"/>
          </ac:spMkLst>
        </pc:spChg>
        <pc:cxnChg chg="add del mod">
          <ac:chgData name="윤 은성" userId="afc7139130ef5b26" providerId="LiveId" clId="{6FB3DB30-CD21-4CAF-B2F6-C297B84115FC}" dt="2024-08-13T00:40:54.205" v="1094" actId="208"/>
          <ac:cxnSpMkLst>
            <pc:docMk/>
            <pc:sldMk cId="1225763290" sldId="284"/>
            <ac:cxnSpMk id="5" creationId="{F56DD401-937E-88E5-E31E-50F00FAB9637}"/>
          </ac:cxnSpMkLst>
        </pc:cxnChg>
        <pc:cxnChg chg="add del mod">
          <ac:chgData name="윤 은성" userId="afc7139130ef5b26" providerId="LiveId" clId="{6FB3DB30-CD21-4CAF-B2F6-C297B84115FC}" dt="2024-08-13T00:40:58.418" v="1095" actId="208"/>
          <ac:cxnSpMkLst>
            <pc:docMk/>
            <pc:sldMk cId="1225763290" sldId="284"/>
            <ac:cxnSpMk id="34" creationId="{86C68E79-1484-BD00-D0FC-AECAA12D1007}"/>
          </ac:cxnSpMkLst>
        </pc:cxnChg>
      </pc:sldChg>
      <pc:sldChg chg="addSp delSp modSp add del mod">
        <pc:chgData name="윤 은성" userId="afc7139130ef5b26" providerId="LiveId" clId="{6FB3DB30-CD21-4CAF-B2F6-C297B84115FC}" dt="2024-08-13T06:21:29.209" v="3385" actId="47"/>
        <pc:sldMkLst>
          <pc:docMk/>
          <pc:sldMk cId="2887658912" sldId="285"/>
        </pc:sldMkLst>
        <pc:spChg chg="mod">
          <ac:chgData name="윤 은성" userId="afc7139130ef5b26" providerId="LiveId" clId="{6FB3DB30-CD21-4CAF-B2F6-C297B84115FC}" dt="2024-08-13T06:03:06.146" v="3150" actId="1076"/>
          <ac:spMkLst>
            <pc:docMk/>
            <pc:sldMk cId="2887658912" sldId="285"/>
            <ac:spMk id="15" creationId="{30CBD757-8AFD-16A5-95E4-F660AF487BAD}"/>
          </ac:spMkLst>
        </pc:spChg>
        <pc:picChg chg="add mod">
          <ac:chgData name="윤 은성" userId="afc7139130ef5b26" providerId="LiveId" clId="{6FB3DB30-CD21-4CAF-B2F6-C297B84115FC}" dt="2024-08-13T06:03:04.070" v="3149" actId="1076"/>
          <ac:picMkLst>
            <pc:docMk/>
            <pc:sldMk cId="2887658912" sldId="285"/>
            <ac:picMk id="5" creationId="{A1FA98ED-B249-C73A-D868-73AC2D8A5321}"/>
          </ac:picMkLst>
        </pc:picChg>
        <pc:picChg chg="add del mod">
          <ac:chgData name="윤 은성" userId="afc7139130ef5b26" providerId="LiveId" clId="{6FB3DB30-CD21-4CAF-B2F6-C297B84115FC}" dt="2024-08-13T06:03:30.826" v="3157" actId="478"/>
          <ac:picMkLst>
            <pc:docMk/>
            <pc:sldMk cId="2887658912" sldId="285"/>
            <ac:picMk id="6" creationId="{E353E005-9A35-610A-B82A-278D12087D7A}"/>
          </ac:picMkLst>
        </pc:picChg>
        <pc:picChg chg="mod">
          <ac:chgData name="윤 은성" userId="afc7139130ef5b26" providerId="LiveId" clId="{6FB3DB30-CD21-4CAF-B2F6-C297B84115FC}" dt="2024-08-13T06:02:41.513" v="3139" actId="14100"/>
          <ac:picMkLst>
            <pc:docMk/>
            <pc:sldMk cId="2887658912" sldId="285"/>
            <ac:picMk id="14" creationId="{1F71BEA8-B090-44FA-8256-6B07BCAF2EAA}"/>
          </ac:picMkLst>
        </pc:picChg>
        <pc:picChg chg="mod">
          <ac:chgData name="윤 은성" userId="afc7139130ef5b26" providerId="LiveId" clId="{6FB3DB30-CD21-4CAF-B2F6-C297B84115FC}" dt="2024-08-13T06:02:49.436" v="3144" actId="1076"/>
          <ac:picMkLst>
            <pc:docMk/>
            <pc:sldMk cId="2887658912" sldId="285"/>
            <ac:picMk id="18" creationId="{5E9F969D-6D2D-8360-258F-EFA3033D8F73}"/>
          </ac:picMkLst>
        </pc:picChg>
        <pc:picChg chg="mod">
          <ac:chgData name="윤 은성" userId="afc7139130ef5b26" providerId="LiveId" clId="{6FB3DB30-CD21-4CAF-B2F6-C297B84115FC}" dt="2024-08-13T06:02:58.632" v="3147" actId="1076"/>
          <ac:picMkLst>
            <pc:docMk/>
            <pc:sldMk cId="2887658912" sldId="285"/>
            <ac:picMk id="20" creationId="{0FE7B528-D511-8AB6-B62B-87D7DFE4E526}"/>
          </ac:picMkLst>
        </pc:picChg>
      </pc:sldChg>
      <pc:sldChg chg="del">
        <pc:chgData name="윤 은성" userId="afc7139130ef5b26" providerId="LiveId" clId="{6FB3DB30-CD21-4CAF-B2F6-C297B84115FC}" dt="2024-08-13T06:25:25.436" v="3528" actId="47"/>
        <pc:sldMkLst>
          <pc:docMk/>
          <pc:sldMk cId="4186447730" sldId="287"/>
        </pc:sldMkLst>
      </pc:sldChg>
      <pc:sldChg chg="modSp del mod">
        <pc:chgData name="윤 은성" userId="afc7139130ef5b26" providerId="LiveId" clId="{6FB3DB30-CD21-4CAF-B2F6-C297B84115FC}" dt="2024-08-13T04:44:25.294" v="2892" actId="47"/>
        <pc:sldMkLst>
          <pc:docMk/>
          <pc:sldMk cId="522687038" sldId="288"/>
        </pc:sldMkLst>
        <pc:spChg chg="mod">
          <ac:chgData name="윤 은성" userId="afc7139130ef5b26" providerId="LiveId" clId="{6FB3DB30-CD21-4CAF-B2F6-C297B84115FC}" dt="2024-08-13T02:19:46.172" v="1953" actId="1076"/>
          <ac:spMkLst>
            <pc:docMk/>
            <pc:sldMk cId="522687038" sldId="288"/>
            <ac:spMk id="58" creationId="{A0D382C7-A877-D3AA-D4AF-1EF19A00EF5E}"/>
          </ac:spMkLst>
        </pc:spChg>
      </pc:sldChg>
      <pc:sldChg chg="del">
        <pc:chgData name="윤 은성" userId="afc7139130ef5b26" providerId="LiveId" clId="{6FB3DB30-CD21-4CAF-B2F6-C297B84115FC}" dt="2024-08-13T06:25:29.192" v="3529" actId="47"/>
        <pc:sldMkLst>
          <pc:docMk/>
          <pc:sldMk cId="2237540595" sldId="288"/>
        </pc:sldMkLst>
      </pc:sldChg>
      <pc:sldChg chg="modSp del mod">
        <pc:chgData name="윤 은성" userId="afc7139130ef5b26" providerId="LiveId" clId="{6FB3DB30-CD21-4CAF-B2F6-C297B84115FC}" dt="2024-08-13T04:44:24.870" v="2891" actId="47"/>
        <pc:sldMkLst>
          <pc:docMk/>
          <pc:sldMk cId="2357757915" sldId="289"/>
        </pc:sldMkLst>
        <pc:spChg chg="mod">
          <ac:chgData name="윤 은성" userId="afc7139130ef5b26" providerId="LiveId" clId="{6FB3DB30-CD21-4CAF-B2F6-C297B84115FC}" dt="2024-08-13T02:51:10.112" v="2027" actId="20577"/>
          <ac:spMkLst>
            <pc:docMk/>
            <pc:sldMk cId="2357757915" sldId="289"/>
            <ac:spMk id="3" creationId="{B7716E9A-BA2D-BD9E-04CD-3695124DDC7A}"/>
          </ac:spMkLst>
        </pc:spChg>
      </pc:sldChg>
      <pc:sldChg chg="addSp delSp modSp add mod setBg">
        <pc:chgData name="윤 은성" userId="afc7139130ef5b26" providerId="LiveId" clId="{6FB3DB30-CD21-4CAF-B2F6-C297B84115FC}" dt="2024-08-13T06:38:11.342" v="4102" actId="1076"/>
        <pc:sldMkLst>
          <pc:docMk/>
          <pc:sldMk cId="3696958639" sldId="289"/>
        </pc:sldMkLst>
        <pc:spChg chg="add mod ord">
          <ac:chgData name="윤 은성" userId="afc7139130ef5b26" providerId="LiveId" clId="{6FB3DB30-CD21-4CAF-B2F6-C297B84115FC}" dt="2024-08-13T06:38:11.342" v="4102" actId="1076"/>
          <ac:spMkLst>
            <pc:docMk/>
            <pc:sldMk cId="3696958639" sldId="289"/>
            <ac:spMk id="2" creationId="{3FC61AD2-6FB7-737C-0001-92DD8AD9C27C}"/>
          </ac:spMkLst>
        </pc:spChg>
        <pc:spChg chg="add del mod">
          <ac:chgData name="윤 은성" userId="afc7139130ef5b26" providerId="LiveId" clId="{6FB3DB30-CD21-4CAF-B2F6-C297B84115FC}" dt="2024-08-13T06:38:08.604" v="4101" actId="478"/>
          <ac:spMkLst>
            <pc:docMk/>
            <pc:sldMk cId="3696958639" sldId="289"/>
            <ac:spMk id="5" creationId="{DBAFF6CD-2013-BFF3-2C12-F06050313655}"/>
          </ac:spMkLst>
        </pc:spChg>
        <pc:spChg chg="mod">
          <ac:chgData name="윤 은성" userId="afc7139130ef5b26" providerId="LiveId" clId="{6FB3DB30-CD21-4CAF-B2F6-C297B84115FC}" dt="2024-08-13T06:35:26.131" v="4025" actId="164"/>
          <ac:spMkLst>
            <pc:docMk/>
            <pc:sldMk cId="3696958639" sldId="289"/>
            <ac:spMk id="17" creationId="{14BA2392-B0BC-DFCB-0D74-CC8A5A140B5A}"/>
          </ac:spMkLst>
        </pc:spChg>
        <pc:spChg chg="mod">
          <ac:chgData name="윤 은성" userId="afc7139130ef5b26" providerId="LiveId" clId="{6FB3DB30-CD21-4CAF-B2F6-C297B84115FC}" dt="2024-08-13T06:35:26.131" v="4025" actId="164"/>
          <ac:spMkLst>
            <pc:docMk/>
            <pc:sldMk cId="3696958639" sldId="289"/>
            <ac:spMk id="18" creationId="{43CCA488-E4D2-BA5A-846B-4A2A1E2B4704}"/>
          </ac:spMkLst>
        </pc:spChg>
        <pc:spChg chg="mod">
          <ac:chgData name="윤 은성" userId="afc7139130ef5b26" providerId="LiveId" clId="{6FB3DB30-CD21-4CAF-B2F6-C297B84115FC}" dt="2024-08-13T06:35:01.589" v="4022" actId="207"/>
          <ac:spMkLst>
            <pc:docMk/>
            <pc:sldMk cId="3696958639" sldId="289"/>
            <ac:spMk id="22" creationId="{73D7FB58-B41D-3B82-C9B6-E3E41255015B}"/>
          </ac:spMkLst>
        </pc:spChg>
        <pc:spChg chg="mod">
          <ac:chgData name="윤 은성" userId="afc7139130ef5b26" providerId="LiveId" clId="{6FB3DB30-CD21-4CAF-B2F6-C297B84115FC}" dt="2024-08-13T06:35:26.131" v="4025" actId="164"/>
          <ac:spMkLst>
            <pc:docMk/>
            <pc:sldMk cId="3696958639" sldId="289"/>
            <ac:spMk id="23" creationId="{1ADAAE63-EF7F-4969-E71E-382AB9FBB8D2}"/>
          </ac:spMkLst>
        </pc:spChg>
        <pc:spChg chg="mod">
          <ac:chgData name="윤 은성" userId="afc7139130ef5b26" providerId="LiveId" clId="{6FB3DB30-CD21-4CAF-B2F6-C297B84115FC}" dt="2024-08-13T06:32:58.576" v="3978" actId="1076"/>
          <ac:spMkLst>
            <pc:docMk/>
            <pc:sldMk cId="3696958639" sldId="289"/>
            <ac:spMk id="33" creationId="{D5BFD323-2CA5-EA80-B76C-E31D6FBA8606}"/>
          </ac:spMkLst>
        </pc:spChg>
        <pc:grpChg chg="add mod">
          <ac:chgData name="윤 은성" userId="afc7139130ef5b26" providerId="LiveId" clId="{6FB3DB30-CD21-4CAF-B2F6-C297B84115FC}" dt="2024-08-13T06:36:02.118" v="4034" actId="14100"/>
          <ac:grpSpMkLst>
            <pc:docMk/>
            <pc:sldMk cId="3696958639" sldId="289"/>
            <ac:grpSpMk id="4" creationId="{FF5F95C7-1EBE-77A4-5DCE-63EE7ADBDBD0}"/>
          </ac:grpSpMkLst>
        </pc:grpChg>
        <pc:grpChg chg="mod">
          <ac:chgData name="윤 은성" userId="afc7139130ef5b26" providerId="LiveId" clId="{6FB3DB30-CD21-4CAF-B2F6-C297B84115FC}" dt="2024-08-13T06:35:26.131" v="4025" actId="164"/>
          <ac:grpSpMkLst>
            <pc:docMk/>
            <pc:sldMk cId="3696958639" sldId="289"/>
            <ac:grpSpMk id="20" creationId="{25ABF2E2-E087-2871-9E11-99F97C3A3C99}"/>
          </ac:grpSpMkLst>
        </pc:grpChg>
        <pc:picChg chg="add mod">
          <ac:chgData name="윤 은성" userId="afc7139130ef5b26" providerId="LiveId" clId="{6FB3DB30-CD21-4CAF-B2F6-C297B84115FC}" dt="2024-08-13T06:36:07.929" v="4035" actId="14100"/>
          <ac:picMkLst>
            <pc:docMk/>
            <pc:sldMk cId="3696958639" sldId="289"/>
            <ac:picMk id="3" creationId="{49DDC83A-14FF-787E-7B23-965ACF32D227}"/>
          </ac:picMkLst>
        </pc:picChg>
        <pc:picChg chg="mod">
          <ac:chgData name="윤 은성" userId="afc7139130ef5b26" providerId="LiveId" clId="{6FB3DB30-CD21-4CAF-B2F6-C297B84115FC}" dt="2024-08-13T06:35:26.131" v="4025" actId="164"/>
          <ac:picMkLst>
            <pc:docMk/>
            <pc:sldMk cId="3696958639" sldId="289"/>
            <ac:picMk id="6" creationId="{3C794DBF-2528-5AE4-313B-1C4791B1E1F3}"/>
          </ac:picMkLst>
        </pc:picChg>
        <pc:picChg chg="mod">
          <ac:chgData name="윤 은성" userId="afc7139130ef5b26" providerId="LiveId" clId="{6FB3DB30-CD21-4CAF-B2F6-C297B84115FC}" dt="2024-08-13T06:35:26.131" v="4025" actId="164"/>
          <ac:picMkLst>
            <pc:docMk/>
            <pc:sldMk cId="3696958639" sldId="289"/>
            <ac:picMk id="19" creationId="{FDE3EA4D-D949-EC55-4091-849B9F250916}"/>
          </ac:picMkLst>
        </pc:picChg>
        <pc:picChg chg="mod">
          <ac:chgData name="윤 은성" userId="afc7139130ef5b26" providerId="LiveId" clId="{6FB3DB30-CD21-4CAF-B2F6-C297B84115FC}" dt="2024-08-13T06:31:19.412" v="3962" actId="1076"/>
          <ac:picMkLst>
            <pc:docMk/>
            <pc:sldMk cId="3696958639" sldId="289"/>
            <ac:picMk id="21" creationId="{D9C1BF8B-4E59-60CC-F758-370AE56A9B61}"/>
          </ac:picMkLst>
        </pc:picChg>
        <pc:picChg chg="del mod">
          <ac:chgData name="윤 은성" userId="afc7139130ef5b26" providerId="LiveId" clId="{6FB3DB30-CD21-4CAF-B2F6-C297B84115FC}" dt="2024-08-13T06:31:49.708" v="3972" actId="478"/>
          <ac:picMkLst>
            <pc:docMk/>
            <pc:sldMk cId="3696958639" sldId="289"/>
            <ac:picMk id="31" creationId="{768A624E-7FA4-C058-E17D-8A8C1BC766A6}"/>
          </ac:picMkLst>
        </pc:picChg>
      </pc:sldChg>
      <pc:sldChg chg="addSp delSp modSp add del mod">
        <pc:chgData name="윤 은성" userId="afc7139130ef5b26" providerId="LiveId" clId="{6FB3DB30-CD21-4CAF-B2F6-C297B84115FC}" dt="2024-08-13T00:39:56.060" v="1089" actId="47"/>
        <pc:sldMkLst>
          <pc:docMk/>
          <pc:sldMk cId="432758320" sldId="290"/>
        </pc:sldMkLst>
        <pc:spChg chg="mod">
          <ac:chgData name="윤 은성" userId="afc7139130ef5b26" providerId="LiveId" clId="{6FB3DB30-CD21-4CAF-B2F6-C297B84115FC}" dt="2024-08-13T00:33:36.861" v="1036" actId="1076"/>
          <ac:spMkLst>
            <pc:docMk/>
            <pc:sldMk cId="432758320" sldId="290"/>
            <ac:spMk id="30" creationId="{00000000-0000-0000-0000-000000000000}"/>
          </ac:spMkLst>
        </pc:spChg>
        <pc:picChg chg="add mod ord">
          <ac:chgData name="윤 은성" userId="afc7139130ef5b26" providerId="LiveId" clId="{6FB3DB30-CD21-4CAF-B2F6-C297B84115FC}" dt="2024-08-13T00:33:30.169" v="1035" actId="14100"/>
          <ac:picMkLst>
            <pc:docMk/>
            <pc:sldMk cId="432758320" sldId="290"/>
            <ac:picMk id="2" creationId="{D8969DC4-BFE5-FD74-E1EC-4A6E61C72250}"/>
          </ac:picMkLst>
        </pc:picChg>
        <pc:picChg chg="del">
          <ac:chgData name="윤 은성" userId="afc7139130ef5b26" providerId="LiveId" clId="{6FB3DB30-CD21-4CAF-B2F6-C297B84115FC}" dt="2024-08-13T00:25:40.054" v="838" actId="478"/>
          <ac:picMkLst>
            <pc:docMk/>
            <pc:sldMk cId="432758320" sldId="290"/>
            <ac:picMk id="42" creationId="{669D4F9D-206D-0454-EB8E-60BB831042BB}"/>
          </ac:picMkLst>
        </pc:picChg>
      </pc:sldChg>
      <pc:sldChg chg="modSp add mod setBg">
        <pc:chgData name="윤 은성" userId="afc7139130ef5b26" providerId="LiveId" clId="{6FB3DB30-CD21-4CAF-B2F6-C297B84115FC}" dt="2024-08-13T01:30:02.514" v="1595" actId="1076"/>
        <pc:sldMkLst>
          <pc:docMk/>
          <pc:sldMk cId="458656256" sldId="290"/>
        </pc:sldMkLst>
        <pc:spChg chg="mod">
          <ac:chgData name="윤 은성" userId="afc7139130ef5b26" providerId="LiveId" clId="{6FB3DB30-CD21-4CAF-B2F6-C297B84115FC}" dt="2024-08-13T01:30:02.514" v="1595" actId="1076"/>
          <ac:spMkLst>
            <pc:docMk/>
            <pc:sldMk cId="458656256" sldId="290"/>
            <ac:spMk id="7" creationId="{D3611D5F-9D62-9125-C4BD-8E3101DAC62B}"/>
          </ac:spMkLst>
        </pc:spChg>
      </pc:sldChg>
      <pc:sldChg chg="add del">
        <pc:chgData name="윤 은성" userId="afc7139130ef5b26" providerId="LiveId" clId="{6FB3DB30-CD21-4CAF-B2F6-C297B84115FC}" dt="2024-08-13T00:43:09.200" v="1127" actId="2890"/>
        <pc:sldMkLst>
          <pc:docMk/>
          <pc:sldMk cId="2178225909" sldId="290"/>
        </pc:sldMkLst>
      </pc:sldChg>
      <pc:sldChg chg="delSp add del mod">
        <pc:chgData name="윤 은성" userId="afc7139130ef5b26" providerId="LiveId" clId="{6FB3DB30-CD21-4CAF-B2F6-C297B84115FC}" dt="2024-08-13T01:11:08.361" v="1173" actId="47"/>
        <pc:sldMkLst>
          <pc:docMk/>
          <pc:sldMk cId="3496545828" sldId="290"/>
        </pc:sldMkLst>
        <pc:picChg chg="del">
          <ac:chgData name="윤 은성" userId="afc7139130ef5b26" providerId="LiveId" clId="{6FB3DB30-CD21-4CAF-B2F6-C297B84115FC}" dt="2024-08-13T00:43:15.109" v="1130" actId="478"/>
          <ac:picMkLst>
            <pc:docMk/>
            <pc:sldMk cId="3496545828" sldId="290"/>
            <ac:picMk id="17" creationId="{6917C771-0F09-C870-0C76-FECB66E0CF55}"/>
          </ac:picMkLst>
        </pc:picChg>
      </pc:sldChg>
      <pc:sldChg chg="add del">
        <pc:chgData name="윤 은성" userId="afc7139130ef5b26" providerId="LiveId" clId="{6FB3DB30-CD21-4CAF-B2F6-C297B84115FC}" dt="2024-08-13T04:47:25.483" v="2937" actId="47"/>
        <pc:sldMkLst>
          <pc:docMk/>
          <pc:sldMk cId="22637699" sldId="291"/>
        </pc:sldMkLst>
      </pc:sldChg>
      <pc:sldChg chg="add del">
        <pc:chgData name="윤 은성" userId="afc7139130ef5b26" providerId="LiveId" clId="{6FB3DB30-CD21-4CAF-B2F6-C297B84115FC}" dt="2024-08-13T00:32:38.583" v="1019" actId="47"/>
        <pc:sldMkLst>
          <pc:docMk/>
          <pc:sldMk cId="300855530" sldId="291"/>
        </pc:sldMkLst>
      </pc:sldChg>
      <pc:sldChg chg="add del setBg">
        <pc:chgData name="윤 은성" userId="afc7139130ef5b26" providerId="LiveId" clId="{6FB3DB30-CD21-4CAF-B2F6-C297B84115FC}" dt="2024-08-13T00:33:11.843" v="1028"/>
        <pc:sldMkLst>
          <pc:docMk/>
          <pc:sldMk cId="1598744826" sldId="291"/>
        </pc:sldMkLst>
      </pc:sldChg>
      <pc:sldChg chg="add del setBg">
        <pc:chgData name="윤 은성" userId="afc7139130ef5b26" providerId="LiveId" clId="{6FB3DB30-CD21-4CAF-B2F6-C297B84115FC}" dt="2024-08-13T00:36:34.371" v="1054" actId="47"/>
        <pc:sldMkLst>
          <pc:docMk/>
          <pc:sldMk cId="2442710683" sldId="291"/>
        </pc:sldMkLst>
      </pc:sldChg>
      <pc:sldChg chg="addSp delSp modSp add mod ord">
        <pc:chgData name="윤 은성" userId="afc7139130ef5b26" providerId="LiveId" clId="{6FB3DB30-CD21-4CAF-B2F6-C297B84115FC}" dt="2024-08-13T06:47:12.455" v="4232" actId="1076"/>
        <pc:sldMkLst>
          <pc:docMk/>
          <pc:sldMk cId="2660300586" sldId="292"/>
        </pc:sldMkLst>
        <pc:spChg chg="add mod">
          <ac:chgData name="윤 은성" userId="afc7139130ef5b26" providerId="LiveId" clId="{6FB3DB30-CD21-4CAF-B2F6-C297B84115FC}" dt="2024-08-13T06:47:12.455" v="4232" actId="1076"/>
          <ac:spMkLst>
            <pc:docMk/>
            <pc:sldMk cId="2660300586" sldId="292"/>
            <ac:spMk id="12" creationId="{A9DB4773-0165-08A9-FBEB-0514DB9FACFE}"/>
          </ac:spMkLst>
        </pc:spChg>
        <pc:picChg chg="add mod">
          <ac:chgData name="윤 은성" userId="afc7139130ef5b26" providerId="LiveId" clId="{6FB3DB30-CD21-4CAF-B2F6-C297B84115FC}" dt="2024-08-13T06:46:37.041" v="4192" actId="1076"/>
          <ac:picMkLst>
            <pc:docMk/>
            <pc:sldMk cId="2660300586" sldId="292"/>
            <ac:picMk id="6" creationId="{0EDDC1C7-261C-14B6-261E-92A6B2A714FC}"/>
          </ac:picMkLst>
        </pc:picChg>
        <pc:picChg chg="del mod">
          <ac:chgData name="윤 은성" userId="afc7139130ef5b26" providerId="LiveId" clId="{6FB3DB30-CD21-4CAF-B2F6-C297B84115FC}" dt="2024-08-13T06:45:03.294" v="4184" actId="478"/>
          <ac:picMkLst>
            <pc:docMk/>
            <pc:sldMk cId="2660300586" sldId="292"/>
            <ac:picMk id="9" creationId="{FCD0A779-AAEA-6320-D509-A1E758EB0E64}"/>
          </ac:picMkLst>
        </pc:picChg>
      </pc:sldChg>
      <pc:sldChg chg="add del setBg">
        <pc:chgData name="윤 은성" userId="afc7139130ef5b26" providerId="LiveId" clId="{6FB3DB30-CD21-4CAF-B2F6-C297B84115FC}" dt="2024-08-13T00:33:11.612" v="1027"/>
        <pc:sldMkLst>
          <pc:docMk/>
          <pc:sldMk cId="2716411283" sldId="292"/>
        </pc:sldMkLst>
      </pc:sldChg>
      <pc:sldChg chg="add del setBg">
        <pc:chgData name="윤 은성" userId="afc7139130ef5b26" providerId="LiveId" clId="{6FB3DB30-CD21-4CAF-B2F6-C297B84115FC}" dt="2024-08-13T04:44:02.943" v="2886" actId="47"/>
        <pc:sldMkLst>
          <pc:docMk/>
          <pc:sldMk cId="0" sldId="293"/>
        </pc:sldMkLst>
      </pc:sldChg>
      <pc:sldChg chg="add del">
        <pc:chgData name="윤 은성" userId="afc7139130ef5b26" providerId="LiveId" clId="{6FB3DB30-CD21-4CAF-B2F6-C297B84115FC}" dt="2024-08-13T00:33:11.476" v="1026" actId="2890"/>
        <pc:sldMkLst>
          <pc:docMk/>
          <pc:sldMk cId="223032084" sldId="293"/>
        </pc:sldMkLst>
      </pc:sldChg>
      <pc:sldChg chg="add del ord">
        <pc:chgData name="윤 은성" userId="afc7139130ef5b26" providerId="LiveId" clId="{6FB3DB30-CD21-4CAF-B2F6-C297B84115FC}" dt="2024-08-13T04:44:35.056" v="2899" actId="47"/>
        <pc:sldMkLst>
          <pc:docMk/>
          <pc:sldMk cId="1022145254" sldId="294"/>
        </pc:sldMkLst>
      </pc:sldChg>
      <pc:sldChg chg="addSp modSp add del ord">
        <pc:chgData name="윤 은성" userId="afc7139130ef5b26" providerId="LiveId" clId="{6FB3DB30-CD21-4CAF-B2F6-C297B84115FC}" dt="2024-08-13T01:29:12.408" v="1504" actId="47"/>
        <pc:sldMkLst>
          <pc:docMk/>
          <pc:sldMk cId="3356228739" sldId="294"/>
        </pc:sldMkLst>
        <pc:spChg chg="mod">
          <ac:chgData name="윤 은성" userId="afc7139130ef5b26" providerId="LiveId" clId="{6FB3DB30-CD21-4CAF-B2F6-C297B84115FC}" dt="2024-08-13T01:21:44.386" v="1428" actId="164"/>
          <ac:spMkLst>
            <pc:docMk/>
            <pc:sldMk cId="3356228739" sldId="294"/>
            <ac:spMk id="7" creationId="{FBD52830-14D6-93C5-792E-E87DA9CD8A31}"/>
          </ac:spMkLst>
        </pc:spChg>
        <pc:grpChg chg="add mod">
          <ac:chgData name="윤 은성" userId="afc7139130ef5b26" providerId="LiveId" clId="{6FB3DB30-CD21-4CAF-B2F6-C297B84115FC}" dt="2024-08-13T01:22:33.808" v="1437" actId="164"/>
          <ac:grpSpMkLst>
            <pc:docMk/>
            <pc:sldMk cId="3356228739" sldId="294"/>
            <ac:grpSpMk id="2" creationId="{F87FBA8F-EC6B-7EA4-AEBD-9821324797C1}"/>
          </ac:grpSpMkLst>
        </pc:grpChg>
        <pc:grpChg chg="add mod">
          <ac:chgData name="윤 은성" userId="afc7139130ef5b26" providerId="LiveId" clId="{6FB3DB30-CD21-4CAF-B2F6-C297B84115FC}" dt="2024-08-13T01:22:33.808" v="1437" actId="164"/>
          <ac:grpSpMkLst>
            <pc:docMk/>
            <pc:sldMk cId="3356228739" sldId="294"/>
            <ac:grpSpMk id="6" creationId="{730F9804-7D76-FA59-D926-3969C9688985}"/>
          </ac:grpSpMkLst>
        </pc:grpChg>
        <pc:picChg chg="mod">
          <ac:chgData name="윤 은성" userId="afc7139130ef5b26" providerId="LiveId" clId="{6FB3DB30-CD21-4CAF-B2F6-C297B84115FC}" dt="2024-08-13T01:22:33.808" v="1437" actId="164"/>
          <ac:picMkLst>
            <pc:docMk/>
            <pc:sldMk cId="3356228739" sldId="294"/>
            <ac:picMk id="4" creationId="{9BD73AD1-3F2F-6C75-B950-155134B46FB6}"/>
          </ac:picMkLst>
        </pc:picChg>
        <pc:cxnChg chg="mod">
          <ac:chgData name="윤 은성" userId="afc7139130ef5b26" providerId="LiveId" clId="{6FB3DB30-CD21-4CAF-B2F6-C297B84115FC}" dt="2024-08-13T01:21:44.386" v="1428" actId="164"/>
          <ac:cxnSpMkLst>
            <pc:docMk/>
            <pc:sldMk cId="3356228739" sldId="294"/>
            <ac:cxnSpMk id="3" creationId="{023E5660-FC14-D1B5-66CD-11A2BAF6A1BE}"/>
          </ac:cxnSpMkLst>
        </pc:cxnChg>
      </pc:sldChg>
      <pc:sldChg chg="add del">
        <pc:chgData name="윤 은성" userId="afc7139130ef5b26" providerId="LiveId" clId="{6FB3DB30-CD21-4CAF-B2F6-C297B84115FC}" dt="2024-08-13T00:33:11.274" v="1025" actId="2890"/>
        <pc:sldMkLst>
          <pc:docMk/>
          <pc:sldMk cId="3417449397" sldId="294"/>
        </pc:sldMkLst>
      </pc:sldChg>
      <pc:sldChg chg="addSp delSp modSp add mod ord">
        <pc:chgData name="윤 은성" userId="afc7139130ef5b26" providerId="LiveId" clId="{6FB3DB30-CD21-4CAF-B2F6-C297B84115FC}" dt="2024-08-13T05:06:18.712" v="3127" actId="20578"/>
        <pc:sldMkLst>
          <pc:docMk/>
          <pc:sldMk cId="3460367518" sldId="295"/>
        </pc:sldMkLst>
        <pc:spChg chg="add del mod">
          <ac:chgData name="윤 은성" userId="afc7139130ef5b26" providerId="LiveId" clId="{6FB3DB30-CD21-4CAF-B2F6-C297B84115FC}" dt="2024-08-13T05:03:30.899" v="3082" actId="478"/>
          <ac:spMkLst>
            <pc:docMk/>
            <pc:sldMk cId="3460367518" sldId="295"/>
            <ac:spMk id="3" creationId="{D7511D30-94A0-878F-EAC6-AF3DA5A520D2}"/>
          </ac:spMkLst>
        </pc:spChg>
        <pc:spChg chg="add del mod">
          <ac:chgData name="윤 은성" userId="afc7139130ef5b26" providerId="LiveId" clId="{6FB3DB30-CD21-4CAF-B2F6-C297B84115FC}" dt="2024-08-13T05:04:00.951" v="3097" actId="1076"/>
          <ac:spMkLst>
            <pc:docMk/>
            <pc:sldMk cId="3460367518" sldId="295"/>
            <ac:spMk id="4" creationId="{00000000-0000-0000-0000-000000000000}"/>
          </ac:spMkLst>
        </pc:spChg>
        <pc:spChg chg="add mod">
          <ac:chgData name="윤 은성" userId="afc7139130ef5b26" providerId="LiveId" clId="{6FB3DB30-CD21-4CAF-B2F6-C297B84115FC}" dt="2024-08-13T05:03:39.864" v="3087" actId="1076"/>
          <ac:spMkLst>
            <pc:docMk/>
            <pc:sldMk cId="3460367518" sldId="295"/>
            <ac:spMk id="8" creationId="{E3019CE5-0D92-7D0F-E5A7-27285E6D5824}"/>
          </ac:spMkLst>
        </pc:spChg>
        <pc:spChg chg="add mod">
          <ac:chgData name="윤 은성" userId="afc7139130ef5b26" providerId="LiveId" clId="{6FB3DB30-CD21-4CAF-B2F6-C297B84115FC}" dt="2024-08-13T05:03:39.864" v="3087" actId="1076"/>
          <ac:spMkLst>
            <pc:docMk/>
            <pc:sldMk cId="3460367518" sldId="295"/>
            <ac:spMk id="9" creationId="{C018822B-EC42-CC10-64E4-455FE6A390B0}"/>
          </ac:spMkLst>
        </pc:spChg>
        <pc:spChg chg="add del mod">
          <ac:chgData name="윤 은성" userId="afc7139130ef5b26" providerId="LiveId" clId="{6FB3DB30-CD21-4CAF-B2F6-C297B84115FC}" dt="2024-08-13T05:03:55.944" v="3096" actId="478"/>
          <ac:spMkLst>
            <pc:docMk/>
            <pc:sldMk cId="3460367518" sldId="295"/>
            <ac:spMk id="10" creationId="{C64F0707-1FEA-2F16-78AE-F26A318F3B1E}"/>
          </ac:spMkLst>
        </pc:spChg>
        <pc:spChg chg="mod">
          <ac:chgData name="윤 은성" userId="afc7139130ef5b26" providerId="LiveId" clId="{6FB3DB30-CD21-4CAF-B2F6-C297B84115FC}" dt="2024-08-13T01:34:05.474" v="1753" actId="20577"/>
          <ac:spMkLst>
            <pc:docMk/>
            <pc:sldMk cId="3460367518" sldId="295"/>
            <ac:spMk id="21" creationId="{ED6541ED-EF4B-252E-F9A1-AA98F62C591D}"/>
          </ac:spMkLst>
        </pc:spChg>
        <pc:picChg chg="add del mod">
          <ac:chgData name="윤 은성" userId="afc7139130ef5b26" providerId="LiveId" clId="{6FB3DB30-CD21-4CAF-B2F6-C297B84115FC}" dt="2024-08-13T05:03:29.313" v="3081" actId="478"/>
          <ac:picMkLst>
            <pc:docMk/>
            <pc:sldMk cId="3460367518" sldId="295"/>
            <ac:picMk id="2" creationId="{2EADB34D-33D9-D29B-3F7F-4BFAF6DB1AA1}"/>
          </ac:picMkLst>
        </pc:picChg>
        <pc:picChg chg="add del mod">
          <ac:chgData name="윤 은성" userId="afc7139130ef5b26" providerId="LiveId" clId="{6FB3DB30-CD21-4CAF-B2F6-C297B84115FC}" dt="2024-08-13T05:03:51.851" v="3092" actId="478"/>
          <ac:picMkLst>
            <pc:docMk/>
            <pc:sldMk cId="3460367518" sldId="295"/>
            <ac:picMk id="6" creationId="{0E739464-9403-A89B-A8AA-933E4557A552}"/>
          </ac:picMkLst>
        </pc:picChg>
        <pc:picChg chg="add mod">
          <ac:chgData name="윤 은성" userId="afc7139130ef5b26" providerId="LiveId" clId="{6FB3DB30-CD21-4CAF-B2F6-C297B84115FC}" dt="2024-08-13T05:06:02.775" v="3122" actId="1076"/>
          <ac:picMkLst>
            <pc:docMk/>
            <pc:sldMk cId="3460367518" sldId="295"/>
            <ac:picMk id="7" creationId="{9B786B4B-E0B0-CEE6-8758-791FC5AA58B4}"/>
          </ac:picMkLst>
        </pc:picChg>
        <pc:picChg chg="add mod">
          <ac:chgData name="윤 은성" userId="afc7139130ef5b26" providerId="LiveId" clId="{6FB3DB30-CD21-4CAF-B2F6-C297B84115FC}" dt="2024-08-13T05:04:08.781" v="3103" actId="1076"/>
          <ac:picMkLst>
            <pc:docMk/>
            <pc:sldMk cId="3460367518" sldId="295"/>
            <ac:picMk id="11" creationId="{ADF6F776-46A0-CCB3-DE11-F952206C5757}"/>
          </ac:picMkLst>
        </pc:picChg>
      </pc:sldChg>
      <pc:sldChg chg="add del">
        <pc:chgData name="윤 은성" userId="afc7139130ef5b26" providerId="LiveId" clId="{6FB3DB30-CD21-4CAF-B2F6-C297B84115FC}" dt="2024-08-13T04:44:53.379" v="2910" actId="47"/>
        <pc:sldMkLst>
          <pc:docMk/>
          <pc:sldMk cId="2498464989" sldId="296"/>
        </pc:sldMkLst>
      </pc:sldChg>
      <pc:sldChg chg="add del ord">
        <pc:chgData name="윤 은성" userId="afc7139130ef5b26" providerId="LiveId" clId="{6FB3DB30-CD21-4CAF-B2F6-C297B84115FC}" dt="2024-08-13T04:44:02.943" v="2886" actId="47"/>
        <pc:sldMkLst>
          <pc:docMk/>
          <pc:sldMk cId="4236731246" sldId="297"/>
        </pc:sldMkLst>
      </pc:sldChg>
      <pc:sldChg chg="add del">
        <pc:chgData name="윤 은성" userId="afc7139130ef5b26" providerId="LiveId" clId="{6FB3DB30-CD21-4CAF-B2F6-C297B84115FC}" dt="2024-08-13T04:44:52.216" v="2909" actId="47"/>
        <pc:sldMkLst>
          <pc:docMk/>
          <pc:sldMk cId="123764517" sldId="298"/>
        </pc:sldMkLst>
      </pc:sldChg>
      <pc:sldChg chg="addSp modSp add del mod ord">
        <pc:chgData name="윤 은성" userId="afc7139130ef5b26" providerId="LiveId" clId="{6FB3DB30-CD21-4CAF-B2F6-C297B84115FC}" dt="2024-08-13T04:23:31.481" v="2315" actId="47"/>
        <pc:sldMkLst>
          <pc:docMk/>
          <pc:sldMk cId="2392665960" sldId="299"/>
        </pc:sldMkLst>
        <pc:spChg chg="add mod">
          <ac:chgData name="윤 은성" userId="afc7139130ef5b26" providerId="LiveId" clId="{6FB3DB30-CD21-4CAF-B2F6-C297B84115FC}" dt="2024-08-13T01:33:19.206" v="1698" actId="403"/>
          <ac:spMkLst>
            <pc:docMk/>
            <pc:sldMk cId="2392665960" sldId="299"/>
            <ac:spMk id="3" creationId="{32F5FE1D-483C-0672-8719-0C484D7A9791}"/>
          </ac:spMkLst>
        </pc:spChg>
        <pc:spChg chg="mod">
          <ac:chgData name="윤 은성" userId="afc7139130ef5b26" providerId="LiveId" clId="{6FB3DB30-CD21-4CAF-B2F6-C297B84115FC}" dt="2024-08-13T01:33:01.831" v="1679" actId="20577"/>
          <ac:spMkLst>
            <pc:docMk/>
            <pc:sldMk cId="2392665960" sldId="299"/>
            <ac:spMk id="4" creationId="{00000000-0000-0000-0000-000000000000}"/>
          </ac:spMkLst>
        </pc:spChg>
      </pc:sldChg>
      <pc:sldChg chg="modSp add del mod">
        <pc:chgData name="윤 은성" userId="afc7139130ef5b26" providerId="LiveId" clId="{6FB3DB30-CD21-4CAF-B2F6-C297B84115FC}" dt="2024-08-13T04:23:32.120" v="2316" actId="47"/>
        <pc:sldMkLst>
          <pc:docMk/>
          <pc:sldMk cId="3402387130" sldId="300"/>
        </pc:sldMkLst>
        <pc:spChg chg="mod">
          <ac:chgData name="윤 은성" userId="afc7139130ef5b26" providerId="LiveId" clId="{6FB3DB30-CD21-4CAF-B2F6-C297B84115FC}" dt="2024-08-13T01:34:45.464" v="1812" actId="20577"/>
          <ac:spMkLst>
            <pc:docMk/>
            <pc:sldMk cId="3402387130" sldId="300"/>
            <ac:spMk id="4" creationId="{00000000-0000-0000-0000-000000000000}"/>
          </ac:spMkLst>
        </pc:spChg>
        <pc:spChg chg="mod">
          <ac:chgData name="윤 은성" userId="afc7139130ef5b26" providerId="LiveId" clId="{6FB3DB30-CD21-4CAF-B2F6-C297B84115FC}" dt="2024-08-13T01:34:27.968" v="1786" actId="20577"/>
          <ac:spMkLst>
            <pc:docMk/>
            <pc:sldMk cId="3402387130" sldId="300"/>
            <ac:spMk id="21" creationId="{ED6541ED-EF4B-252E-F9A1-AA98F62C591D}"/>
          </ac:spMkLst>
        </pc:spChg>
        <pc:picChg chg="mod">
          <ac:chgData name="윤 은성" userId="afc7139130ef5b26" providerId="LiveId" clId="{6FB3DB30-CD21-4CAF-B2F6-C297B84115FC}" dt="2024-08-13T01:34:46.951" v="1814" actId="1076"/>
          <ac:picMkLst>
            <pc:docMk/>
            <pc:sldMk cId="3402387130" sldId="300"/>
            <ac:picMk id="2" creationId="{2EADB34D-33D9-D29B-3F7F-4BFAF6DB1AA1}"/>
          </ac:picMkLst>
        </pc:picChg>
      </pc:sldChg>
      <pc:sldChg chg="modSp add del mod">
        <pc:chgData name="윤 은성" userId="afc7139130ef5b26" providerId="LiveId" clId="{6FB3DB30-CD21-4CAF-B2F6-C297B84115FC}" dt="2024-08-13T04:23:54.781" v="2321" actId="47"/>
        <pc:sldMkLst>
          <pc:docMk/>
          <pc:sldMk cId="4054137152" sldId="301"/>
        </pc:sldMkLst>
        <pc:spChg chg="mod">
          <ac:chgData name="윤 은성" userId="afc7139130ef5b26" providerId="LiveId" clId="{6FB3DB30-CD21-4CAF-B2F6-C297B84115FC}" dt="2024-08-13T01:35:01.536" v="1834" actId="20577"/>
          <ac:spMkLst>
            <pc:docMk/>
            <pc:sldMk cId="4054137152" sldId="301"/>
            <ac:spMk id="4" creationId="{00000000-0000-0000-0000-000000000000}"/>
          </ac:spMkLst>
        </pc:spChg>
      </pc:sldChg>
      <pc:sldChg chg="modSp add del mod ord">
        <pc:chgData name="윤 은성" userId="afc7139130ef5b26" providerId="LiveId" clId="{6FB3DB30-CD21-4CAF-B2F6-C297B84115FC}" dt="2024-08-13T05:07:12.130" v="3134" actId="47"/>
        <pc:sldMkLst>
          <pc:docMk/>
          <pc:sldMk cId="2277328392" sldId="302"/>
        </pc:sldMkLst>
        <pc:spChg chg="mod">
          <ac:chgData name="윤 은성" userId="afc7139130ef5b26" providerId="LiveId" clId="{6FB3DB30-CD21-4CAF-B2F6-C297B84115FC}" dt="2024-08-13T01:35:29.966" v="1923" actId="1076"/>
          <ac:spMkLst>
            <pc:docMk/>
            <pc:sldMk cId="2277328392" sldId="302"/>
            <ac:spMk id="3" creationId="{32F5FE1D-483C-0672-8719-0C484D7A9791}"/>
          </ac:spMkLst>
        </pc:spChg>
        <pc:spChg chg="mod">
          <ac:chgData name="윤 은성" userId="afc7139130ef5b26" providerId="LiveId" clId="{6FB3DB30-CD21-4CAF-B2F6-C297B84115FC}" dt="2024-08-13T01:35:19.829" v="1882" actId="20577"/>
          <ac:spMkLst>
            <pc:docMk/>
            <pc:sldMk cId="2277328392" sldId="302"/>
            <ac:spMk id="4" creationId="{00000000-0000-0000-0000-000000000000}"/>
          </ac:spMkLst>
        </pc:spChg>
      </pc:sldChg>
      <pc:sldChg chg="addSp delSp modSp add mod ord">
        <pc:chgData name="윤 은성" userId="afc7139130ef5b26" providerId="LiveId" clId="{6FB3DB30-CD21-4CAF-B2F6-C297B84115FC}" dt="2024-08-13T06:26:03.653" v="3532" actId="478"/>
        <pc:sldMkLst>
          <pc:docMk/>
          <pc:sldMk cId="3052125335" sldId="303"/>
        </pc:sldMkLst>
        <pc:spChg chg="mod">
          <ac:chgData name="윤 은성" userId="afc7139130ef5b26" providerId="LiveId" clId="{6FB3DB30-CD21-4CAF-B2F6-C297B84115FC}" dt="2024-08-13T04:42:12.198" v="2857" actId="20577"/>
          <ac:spMkLst>
            <pc:docMk/>
            <pc:sldMk cId="3052125335" sldId="303"/>
            <ac:spMk id="7" creationId="{D3611D5F-9D62-9125-C4BD-8E3101DAC62B}"/>
          </ac:spMkLst>
        </pc:spChg>
        <pc:spChg chg="mod">
          <ac:chgData name="윤 은성" userId="afc7139130ef5b26" providerId="LiveId" clId="{6FB3DB30-CD21-4CAF-B2F6-C297B84115FC}" dt="2024-08-13T01:41:11.894" v="1950" actId="1076"/>
          <ac:spMkLst>
            <pc:docMk/>
            <pc:sldMk cId="3052125335" sldId="303"/>
            <ac:spMk id="35" creationId="{DBD57894-5377-0870-FC96-8AD08F81F688}"/>
          </ac:spMkLst>
        </pc:spChg>
        <pc:spChg chg="mod">
          <ac:chgData name="윤 은성" userId="afc7139130ef5b26" providerId="LiveId" clId="{6FB3DB30-CD21-4CAF-B2F6-C297B84115FC}" dt="2024-08-13T01:40:58.438" v="1948" actId="1076"/>
          <ac:spMkLst>
            <pc:docMk/>
            <pc:sldMk cId="3052125335" sldId="303"/>
            <ac:spMk id="36" creationId="{B267F7CD-249A-44C7-4EDA-CF4A9B8D9DEF}"/>
          </ac:spMkLst>
        </pc:spChg>
        <pc:picChg chg="add del mod">
          <ac:chgData name="윤 은성" userId="afc7139130ef5b26" providerId="LiveId" clId="{6FB3DB30-CD21-4CAF-B2F6-C297B84115FC}" dt="2024-08-13T06:26:03.653" v="3532" actId="478"/>
          <ac:picMkLst>
            <pc:docMk/>
            <pc:sldMk cId="3052125335" sldId="303"/>
            <ac:picMk id="2" creationId="{6B8AB71F-FF78-6497-FC3C-85DBD271E750}"/>
          </ac:picMkLst>
        </pc:picChg>
      </pc:sldChg>
      <pc:sldChg chg="addSp delSp modSp add mod ord">
        <pc:chgData name="윤 은성" userId="afc7139130ef5b26" providerId="LiveId" clId="{6FB3DB30-CD21-4CAF-B2F6-C297B84115FC}" dt="2024-08-13T05:01:17.130" v="3074"/>
        <pc:sldMkLst>
          <pc:docMk/>
          <pc:sldMk cId="1249825571" sldId="304"/>
        </pc:sldMkLst>
        <pc:spChg chg="del">
          <ac:chgData name="윤 은성" userId="afc7139130ef5b26" providerId="LiveId" clId="{6FB3DB30-CD21-4CAF-B2F6-C297B84115FC}" dt="2024-08-13T04:43:43.946" v="2883" actId="478"/>
          <ac:spMkLst>
            <pc:docMk/>
            <pc:sldMk cId="1249825571" sldId="304"/>
            <ac:spMk id="3" creationId="{32F5FE1D-483C-0672-8719-0C484D7A9791}"/>
          </ac:spMkLst>
        </pc:spChg>
        <pc:spChg chg="mod">
          <ac:chgData name="윤 은성" userId="afc7139130ef5b26" providerId="LiveId" clId="{6FB3DB30-CD21-4CAF-B2F6-C297B84115FC}" dt="2024-08-13T04:58:18.134" v="3070" actId="20577"/>
          <ac:spMkLst>
            <pc:docMk/>
            <pc:sldMk cId="1249825571" sldId="304"/>
            <ac:spMk id="4" creationId="{00000000-0000-0000-0000-000000000000}"/>
          </ac:spMkLst>
        </pc:spChg>
        <pc:spChg chg="add del mod">
          <ac:chgData name="윤 은성" userId="afc7139130ef5b26" providerId="LiveId" clId="{6FB3DB30-CD21-4CAF-B2F6-C297B84115FC}" dt="2024-08-13T04:48:04.772" v="2944" actId="478"/>
          <ac:spMkLst>
            <pc:docMk/>
            <pc:sldMk cId="1249825571" sldId="304"/>
            <ac:spMk id="6" creationId="{D896FB3E-4B92-AD84-F8EF-8B893672C616}"/>
          </ac:spMkLst>
        </pc:spChg>
        <pc:spChg chg="mod">
          <ac:chgData name="윤 은성" userId="afc7139130ef5b26" providerId="LiveId" clId="{6FB3DB30-CD21-4CAF-B2F6-C297B84115FC}" dt="2024-08-13T04:43:32.395" v="2880" actId="20577"/>
          <ac:spMkLst>
            <pc:docMk/>
            <pc:sldMk cId="1249825571" sldId="304"/>
            <ac:spMk id="21" creationId="{ED6541ED-EF4B-252E-F9A1-AA98F62C591D}"/>
          </ac:spMkLst>
        </pc:spChg>
      </pc:sldChg>
      <pc:sldChg chg="add del">
        <pc:chgData name="윤 은성" userId="afc7139130ef5b26" providerId="LiveId" clId="{6FB3DB30-CD21-4CAF-B2F6-C297B84115FC}" dt="2024-08-13T04:23:59.767" v="2322" actId="47"/>
        <pc:sldMkLst>
          <pc:docMk/>
          <pc:sldMk cId="3330899983" sldId="305"/>
        </pc:sldMkLst>
      </pc:sldChg>
      <pc:sldChg chg="add del">
        <pc:chgData name="윤 은성" userId="afc7139130ef5b26" providerId="LiveId" clId="{6FB3DB30-CD21-4CAF-B2F6-C297B84115FC}" dt="2024-08-13T04:24:06.285" v="2323" actId="47"/>
        <pc:sldMkLst>
          <pc:docMk/>
          <pc:sldMk cId="1358385572" sldId="306"/>
        </pc:sldMkLst>
      </pc:sldChg>
      <pc:sldChg chg="modSp add mod">
        <pc:chgData name="윤 은성" userId="afc7139130ef5b26" providerId="LiveId" clId="{6FB3DB30-CD21-4CAF-B2F6-C297B84115FC}" dt="2024-08-13T06:41:04.755" v="4151" actId="20577"/>
        <pc:sldMkLst>
          <pc:docMk/>
          <pc:sldMk cId="292134881" sldId="307"/>
        </pc:sldMkLst>
        <pc:spChg chg="mod">
          <ac:chgData name="윤 은성" userId="afc7139130ef5b26" providerId="LiveId" clId="{6FB3DB30-CD21-4CAF-B2F6-C297B84115FC}" dt="2024-08-13T06:41:04.755" v="4151" actId="20577"/>
          <ac:spMkLst>
            <pc:docMk/>
            <pc:sldMk cId="292134881" sldId="307"/>
            <ac:spMk id="7" creationId="{D3611D5F-9D62-9125-C4BD-8E3101DAC62B}"/>
          </ac:spMkLst>
        </pc:spChg>
        <pc:spChg chg="mod">
          <ac:chgData name="윤 은성" userId="afc7139130ef5b26" providerId="LiveId" clId="{6FB3DB30-CD21-4CAF-B2F6-C297B84115FC}" dt="2024-08-13T02:55:52.230" v="2072" actId="20577"/>
          <ac:spMkLst>
            <pc:docMk/>
            <pc:sldMk cId="292134881" sldId="307"/>
            <ac:spMk id="35" creationId="{DBD57894-5377-0870-FC96-8AD08F81F688}"/>
          </ac:spMkLst>
        </pc:spChg>
        <pc:spChg chg="mod">
          <ac:chgData name="윤 은성" userId="afc7139130ef5b26" providerId="LiveId" clId="{6FB3DB30-CD21-4CAF-B2F6-C297B84115FC}" dt="2024-08-13T02:56:11.743" v="2087" actId="20577"/>
          <ac:spMkLst>
            <pc:docMk/>
            <pc:sldMk cId="292134881" sldId="307"/>
            <ac:spMk id="36" creationId="{B267F7CD-249A-44C7-4EDA-CF4A9B8D9DEF}"/>
          </ac:spMkLst>
        </pc:spChg>
      </pc:sldChg>
      <pc:sldChg chg="modSp add mod ord">
        <pc:chgData name="윤 은성" userId="afc7139130ef5b26" providerId="LiveId" clId="{6FB3DB30-CD21-4CAF-B2F6-C297B84115FC}" dt="2024-08-13T04:43:00.071" v="2864"/>
        <pc:sldMkLst>
          <pc:docMk/>
          <pc:sldMk cId="452672485" sldId="308"/>
        </pc:sldMkLst>
        <pc:spChg chg="mod">
          <ac:chgData name="윤 은성" userId="afc7139130ef5b26" providerId="LiveId" clId="{6FB3DB30-CD21-4CAF-B2F6-C297B84115FC}" dt="2024-08-13T02:56:48.410" v="2184" actId="1076"/>
          <ac:spMkLst>
            <pc:docMk/>
            <pc:sldMk cId="452672485" sldId="308"/>
            <ac:spMk id="7" creationId="{D3611D5F-9D62-9125-C4BD-8E3101DAC62B}"/>
          </ac:spMkLst>
        </pc:spChg>
        <pc:spChg chg="mod">
          <ac:chgData name="윤 은성" userId="afc7139130ef5b26" providerId="LiveId" clId="{6FB3DB30-CD21-4CAF-B2F6-C297B84115FC}" dt="2024-08-13T02:56:51.421" v="2185" actId="1076"/>
          <ac:spMkLst>
            <pc:docMk/>
            <pc:sldMk cId="452672485" sldId="308"/>
            <ac:spMk id="35" creationId="{DBD57894-5377-0870-FC96-8AD08F81F688}"/>
          </ac:spMkLst>
        </pc:spChg>
        <pc:spChg chg="mod">
          <ac:chgData name="윤 은성" userId="afc7139130ef5b26" providerId="LiveId" clId="{6FB3DB30-CD21-4CAF-B2F6-C297B84115FC}" dt="2024-08-13T02:56:17.674" v="2096" actId="20577"/>
          <ac:spMkLst>
            <pc:docMk/>
            <pc:sldMk cId="452672485" sldId="308"/>
            <ac:spMk id="36" creationId="{B267F7CD-249A-44C7-4EDA-CF4A9B8D9DEF}"/>
          </ac:spMkLst>
        </pc:spChg>
      </pc:sldChg>
      <pc:sldChg chg="delSp modSp add mod ord">
        <pc:chgData name="윤 은성" userId="afc7139130ef5b26" providerId="LiveId" clId="{6FB3DB30-CD21-4CAF-B2F6-C297B84115FC}" dt="2024-08-13T04:43:54.697" v="2885"/>
        <pc:sldMkLst>
          <pc:docMk/>
          <pc:sldMk cId="2439504871" sldId="309"/>
        </pc:sldMkLst>
        <pc:spChg chg="del">
          <ac:chgData name="윤 은성" userId="afc7139130ef5b26" providerId="LiveId" clId="{6FB3DB30-CD21-4CAF-B2F6-C297B84115FC}" dt="2024-08-13T02:57:04.365" v="2201" actId="478"/>
          <ac:spMkLst>
            <pc:docMk/>
            <pc:sldMk cId="2439504871" sldId="309"/>
            <ac:spMk id="7" creationId="{D3611D5F-9D62-9125-C4BD-8E3101DAC62B}"/>
          </ac:spMkLst>
        </pc:spChg>
        <pc:spChg chg="mod">
          <ac:chgData name="윤 은성" userId="afc7139130ef5b26" providerId="LiveId" clId="{6FB3DB30-CD21-4CAF-B2F6-C297B84115FC}" dt="2024-08-13T02:57:09.123" v="2202" actId="1076"/>
          <ac:spMkLst>
            <pc:docMk/>
            <pc:sldMk cId="2439504871" sldId="309"/>
            <ac:spMk id="35" creationId="{DBD57894-5377-0870-FC96-8AD08F81F688}"/>
          </ac:spMkLst>
        </pc:spChg>
        <pc:spChg chg="mod">
          <ac:chgData name="윤 은성" userId="afc7139130ef5b26" providerId="LiveId" clId="{6FB3DB30-CD21-4CAF-B2F6-C297B84115FC}" dt="2024-08-13T02:57:15.182" v="2203" actId="1076"/>
          <ac:spMkLst>
            <pc:docMk/>
            <pc:sldMk cId="2439504871" sldId="309"/>
            <ac:spMk id="36" creationId="{B267F7CD-249A-44C7-4EDA-CF4A9B8D9DEF}"/>
          </ac:spMkLst>
        </pc:spChg>
      </pc:sldChg>
      <pc:sldChg chg="delSp modSp add mod setBg">
        <pc:chgData name="윤 은성" userId="afc7139130ef5b26" providerId="LiveId" clId="{6FB3DB30-CD21-4CAF-B2F6-C297B84115FC}" dt="2024-08-13T03:02:08.562" v="2252" actId="1076"/>
        <pc:sldMkLst>
          <pc:docMk/>
          <pc:sldMk cId="2492422651" sldId="310"/>
        </pc:sldMkLst>
        <pc:spChg chg="del">
          <ac:chgData name="윤 은성" userId="afc7139130ef5b26" providerId="LiveId" clId="{6FB3DB30-CD21-4CAF-B2F6-C297B84115FC}" dt="2024-08-13T03:00:39.946" v="2228" actId="478"/>
          <ac:spMkLst>
            <pc:docMk/>
            <pc:sldMk cId="2492422651" sldId="310"/>
            <ac:spMk id="3" creationId="{00000000-0000-0000-0000-000000000000}"/>
          </ac:spMkLst>
        </pc:spChg>
        <pc:spChg chg="mod">
          <ac:chgData name="윤 은성" userId="afc7139130ef5b26" providerId="LiveId" clId="{6FB3DB30-CD21-4CAF-B2F6-C297B84115FC}" dt="2024-08-13T03:01:54.932" v="2248" actId="1076"/>
          <ac:spMkLst>
            <pc:docMk/>
            <pc:sldMk cId="2492422651" sldId="310"/>
            <ac:spMk id="8" creationId="{00000000-0000-0000-0000-000000000000}"/>
          </ac:spMkLst>
        </pc:spChg>
        <pc:spChg chg="mod">
          <ac:chgData name="윤 은성" userId="afc7139130ef5b26" providerId="LiveId" clId="{6FB3DB30-CD21-4CAF-B2F6-C297B84115FC}" dt="2024-08-13T03:01:56.825" v="2249" actId="1076"/>
          <ac:spMkLst>
            <pc:docMk/>
            <pc:sldMk cId="2492422651" sldId="310"/>
            <ac:spMk id="21" creationId="{00000000-0000-0000-0000-000000000000}"/>
          </ac:spMkLst>
        </pc:spChg>
        <pc:spChg chg="mod">
          <ac:chgData name="윤 은성" userId="afc7139130ef5b26" providerId="LiveId" clId="{6FB3DB30-CD21-4CAF-B2F6-C297B84115FC}" dt="2024-08-13T03:01:59.202" v="2250" actId="1076"/>
          <ac:spMkLst>
            <pc:docMk/>
            <pc:sldMk cId="2492422651" sldId="310"/>
            <ac:spMk id="22" creationId="{00000000-0000-0000-0000-000000000000}"/>
          </ac:spMkLst>
        </pc:spChg>
        <pc:spChg chg="mod">
          <ac:chgData name="윤 은성" userId="afc7139130ef5b26" providerId="LiveId" clId="{6FB3DB30-CD21-4CAF-B2F6-C297B84115FC}" dt="2024-08-13T03:02:04.700" v="2251" actId="1076"/>
          <ac:spMkLst>
            <pc:docMk/>
            <pc:sldMk cId="2492422651" sldId="310"/>
            <ac:spMk id="23" creationId="{00000000-0000-0000-0000-000000000000}"/>
          </ac:spMkLst>
        </pc:spChg>
        <pc:spChg chg="mod">
          <ac:chgData name="윤 은성" userId="afc7139130ef5b26" providerId="LiveId" clId="{6FB3DB30-CD21-4CAF-B2F6-C297B84115FC}" dt="2024-08-13T03:02:08.562" v="2252" actId="1076"/>
          <ac:spMkLst>
            <pc:docMk/>
            <pc:sldMk cId="2492422651" sldId="310"/>
            <ac:spMk id="24" creationId="{00000000-0000-0000-0000-000000000000}"/>
          </ac:spMkLst>
        </pc:spChg>
        <pc:picChg chg="mod">
          <ac:chgData name="윤 은성" userId="afc7139130ef5b26" providerId="LiveId" clId="{6FB3DB30-CD21-4CAF-B2F6-C297B84115FC}" dt="2024-08-13T03:00:56.774" v="2232" actId="14100"/>
          <ac:picMkLst>
            <pc:docMk/>
            <pc:sldMk cId="2492422651" sldId="310"/>
            <ac:picMk id="25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3:01:15.296" v="2239" actId="1076"/>
          <ac:picMkLst>
            <pc:docMk/>
            <pc:sldMk cId="2492422651" sldId="310"/>
            <ac:picMk id="26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3:01:21.071" v="2240" actId="1076"/>
          <ac:picMkLst>
            <pc:docMk/>
            <pc:sldMk cId="2492422651" sldId="310"/>
            <ac:picMk id="27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3:01:25.100" v="2241" actId="1076"/>
          <ac:picMkLst>
            <pc:docMk/>
            <pc:sldMk cId="2492422651" sldId="310"/>
            <ac:picMk id="28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3:01:08.020" v="2238" actId="1076"/>
          <ac:picMkLst>
            <pc:docMk/>
            <pc:sldMk cId="2492422651" sldId="310"/>
            <ac:picMk id="29" creationId="{00000000-0000-0000-0000-000000000000}"/>
          </ac:picMkLst>
        </pc:picChg>
      </pc:sldChg>
      <pc:sldChg chg="add del setBg">
        <pc:chgData name="윤 은성" userId="afc7139130ef5b26" providerId="LiveId" clId="{6FB3DB30-CD21-4CAF-B2F6-C297B84115FC}" dt="2024-08-13T04:21:13.784" v="2284" actId="47"/>
        <pc:sldMkLst>
          <pc:docMk/>
          <pc:sldMk cId="0" sldId="311"/>
        </pc:sldMkLst>
      </pc:sldChg>
      <pc:sldChg chg="modSp add del mod setBg">
        <pc:chgData name="윤 은성" userId="afc7139130ef5b26" providerId="LiveId" clId="{6FB3DB30-CD21-4CAF-B2F6-C297B84115FC}" dt="2024-08-13T04:21:15.165" v="2285" actId="47"/>
        <pc:sldMkLst>
          <pc:docMk/>
          <pc:sldMk cId="0" sldId="312"/>
        </pc:sldMkLst>
        <pc:spChg chg="mod">
          <ac:chgData name="윤 은성" userId="afc7139130ef5b26" providerId="LiveId" clId="{6FB3DB30-CD21-4CAF-B2F6-C297B84115FC}" dt="2024-08-13T04:20:21.682" v="2274" actId="1076"/>
          <ac:spMkLst>
            <pc:docMk/>
            <pc:sldMk cId="0" sldId="312"/>
            <ac:spMk id="5" creationId="{00000000-0000-0000-0000-000000000000}"/>
          </ac:spMkLst>
        </pc:spChg>
        <pc:picChg chg="mod">
          <ac:chgData name="윤 은성" userId="afc7139130ef5b26" providerId="LiveId" clId="{6FB3DB30-CD21-4CAF-B2F6-C297B84115FC}" dt="2024-08-13T04:20:21.682" v="2274" actId="1076"/>
          <ac:picMkLst>
            <pc:docMk/>
            <pc:sldMk cId="0" sldId="312"/>
            <ac:picMk id="2" creationId="{00000000-0000-0000-0000-000000000000}"/>
          </ac:picMkLst>
        </pc:picChg>
      </pc:sldChg>
      <pc:sldChg chg="add del setBg">
        <pc:chgData name="윤 은성" userId="afc7139130ef5b26" providerId="LiveId" clId="{6FB3DB30-CD21-4CAF-B2F6-C297B84115FC}" dt="2024-08-13T04:23:23.392" v="2314" actId="47"/>
        <pc:sldMkLst>
          <pc:docMk/>
          <pc:sldMk cId="0" sldId="313"/>
        </pc:sldMkLst>
      </pc:sldChg>
      <pc:sldChg chg="addSp delSp modSp add mod">
        <pc:chgData name="윤 은성" userId="afc7139130ef5b26" providerId="LiveId" clId="{6FB3DB30-CD21-4CAF-B2F6-C297B84115FC}" dt="2024-08-13T04:19:27.769" v="2263" actId="1076"/>
        <pc:sldMkLst>
          <pc:docMk/>
          <pc:sldMk cId="3578833305" sldId="314"/>
        </pc:sldMkLst>
        <pc:spChg chg="add mod">
          <ac:chgData name="윤 은성" userId="afc7139130ef5b26" providerId="LiveId" clId="{6FB3DB30-CD21-4CAF-B2F6-C297B84115FC}" dt="2024-08-13T04:19:27.769" v="2263" actId="1076"/>
          <ac:spMkLst>
            <pc:docMk/>
            <pc:sldMk cId="3578833305" sldId="314"/>
            <ac:spMk id="9" creationId="{22797451-9510-77AA-549B-911103CA58C8}"/>
          </ac:spMkLst>
        </pc:spChg>
        <pc:spChg chg="add mod">
          <ac:chgData name="윤 은성" userId="afc7139130ef5b26" providerId="LiveId" clId="{6FB3DB30-CD21-4CAF-B2F6-C297B84115FC}" dt="2024-08-13T04:19:27.769" v="2263" actId="1076"/>
          <ac:spMkLst>
            <pc:docMk/>
            <pc:sldMk cId="3578833305" sldId="314"/>
            <ac:spMk id="10" creationId="{CC0C13E8-BFC4-B854-401F-8A50FA91F56E}"/>
          </ac:spMkLst>
        </pc:spChg>
        <pc:spChg chg="del">
          <ac:chgData name="윤 은성" userId="afc7139130ef5b26" providerId="LiveId" clId="{6FB3DB30-CD21-4CAF-B2F6-C297B84115FC}" dt="2024-08-13T04:19:15" v="2260" actId="478"/>
          <ac:spMkLst>
            <pc:docMk/>
            <pc:sldMk cId="3578833305" sldId="314"/>
            <ac:spMk id="16" creationId="{688AE227-F9AF-5280-174A-2CB39FE77824}"/>
          </ac:spMkLst>
        </pc:spChg>
        <pc:picChg chg="add mod">
          <ac:chgData name="윤 은성" userId="afc7139130ef5b26" providerId="LiveId" clId="{6FB3DB30-CD21-4CAF-B2F6-C297B84115FC}" dt="2024-08-13T04:19:27.769" v="2263" actId="1076"/>
          <ac:picMkLst>
            <pc:docMk/>
            <pc:sldMk cId="3578833305" sldId="314"/>
            <ac:picMk id="2" creationId="{60B20E4D-10B8-D09B-168C-BAFF3805EFFB}"/>
          </ac:picMkLst>
        </pc:picChg>
        <pc:picChg chg="mod">
          <ac:chgData name="윤 은성" userId="afc7139130ef5b26" providerId="LiveId" clId="{6FB3DB30-CD21-4CAF-B2F6-C297B84115FC}" dt="2024-08-13T04:19:14.265" v="2259" actId="1076"/>
          <ac:picMkLst>
            <pc:docMk/>
            <pc:sldMk cId="3578833305" sldId="314"/>
            <ac:picMk id="4" creationId="{9BD73AD1-3F2F-6C75-B950-155134B46FB6}"/>
          </ac:picMkLst>
        </pc:picChg>
        <pc:picChg chg="del">
          <ac:chgData name="윤 은성" userId="afc7139130ef5b26" providerId="LiveId" clId="{6FB3DB30-CD21-4CAF-B2F6-C297B84115FC}" dt="2024-08-13T04:19:13.701" v="2258" actId="478"/>
          <ac:picMkLst>
            <pc:docMk/>
            <pc:sldMk cId="3578833305" sldId="314"/>
            <ac:picMk id="6" creationId="{555C2609-816B-2290-D855-E86A539651BD}"/>
          </ac:picMkLst>
        </pc:picChg>
        <pc:picChg chg="add mod">
          <ac:chgData name="윤 은성" userId="afc7139130ef5b26" providerId="LiveId" clId="{6FB3DB30-CD21-4CAF-B2F6-C297B84115FC}" dt="2024-08-13T04:19:27.769" v="2263" actId="1076"/>
          <ac:picMkLst>
            <pc:docMk/>
            <pc:sldMk cId="3578833305" sldId="314"/>
            <ac:picMk id="8" creationId="{4FC2266B-6CBF-64D0-D2AC-9D7527CE9DA1}"/>
          </ac:picMkLst>
        </pc:picChg>
      </pc:sldChg>
      <pc:sldChg chg="addSp delSp modSp add mod ord">
        <pc:chgData name="윤 은성" userId="afc7139130ef5b26" providerId="LiveId" clId="{6FB3DB30-CD21-4CAF-B2F6-C297B84115FC}" dt="2024-08-13T04:54:56.178" v="3047"/>
        <pc:sldMkLst>
          <pc:docMk/>
          <pc:sldMk cId="2795147790" sldId="315"/>
        </pc:sldMkLst>
        <pc:spChg chg="mod">
          <ac:chgData name="윤 은성" userId="afc7139130ef5b26" providerId="LiveId" clId="{6FB3DB30-CD21-4CAF-B2F6-C297B84115FC}" dt="2024-08-13T04:23:41.473" v="2318"/>
          <ac:spMkLst>
            <pc:docMk/>
            <pc:sldMk cId="2795147790" sldId="315"/>
            <ac:spMk id="7" creationId="{FBD52830-14D6-93C5-792E-E87DA9CD8A31}"/>
          </ac:spMkLst>
        </pc:spChg>
        <pc:spChg chg="del">
          <ac:chgData name="윤 은성" userId="afc7139130ef5b26" providerId="LiveId" clId="{6FB3DB30-CD21-4CAF-B2F6-C297B84115FC}" dt="2024-08-13T04:19:51.288" v="2268" actId="478"/>
          <ac:spMkLst>
            <pc:docMk/>
            <pc:sldMk cId="2795147790" sldId="315"/>
            <ac:spMk id="9" creationId="{22797451-9510-77AA-549B-911103CA58C8}"/>
          </ac:spMkLst>
        </pc:spChg>
        <pc:spChg chg="del">
          <ac:chgData name="윤 은성" userId="afc7139130ef5b26" providerId="LiveId" clId="{6FB3DB30-CD21-4CAF-B2F6-C297B84115FC}" dt="2024-08-13T04:19:55.387" v="2271" actId="478"/>
          <ac:spMkLst>
            <pc:docMk/>
            <pc:sldMk cId="2795147790" sldId="315"/>
            <ac:spMk id="10" creationId="{CC0C13E8-BFC4-B854-401F-8A50FA91F56E}"/>
          </ac:spMkLst>
        </pc:spChg>
        <pc:spChg chg="add mod">
          <ac:chgData name="윤 은성" userId="afc7139130ef5b26" providerId="LiveId" clId="{6FB3DB30-CD21-4CAF-B2F6-C297B84115FC}" dt="2024-08-13T04:19:59.846" v="2273" actId="1076"/>
          <ac:spMkLst>
            <pc:docMk/>
            <pc:sldMk cId="2795147790" sldId="315"/>
            <ac:spMk id="13" creationId="{4286542A-04CB-4827-3E55-A7F7F4D6E0D6}"/>
          </ac:spMkLst>
        </pc:spChg>
        <pc:picChg chg="del">
          <ac:chgData name="윤 은성" userId="afc7139130ef5b26" providerId="LiveId" clId="{6FB3DB30-CD21-4CAF-B2F6-C297B84115FC}" dt="2024-08-13T04:19:51.796" v="2269" actId="478"/>
          <ac:picMkLst>
            <pc:docMk/>
            <pc:sldMk cId="2795147790" sldId="315"/>
            <ac:picMk id="2" creationId="{60B20E4D-10B8-D09B-168C-BAFF3805EFFB}"/>
          </ac:picMkLst>
        </pc:picChg>
        <pc:picChg chg="add mod">
          <ac:chgData name="윤 은성" userId="afc7139130ef5b26" providerId="LiveId" clId="{6FB3DB30-CD21-4CAF-B2F6-C297B84115FC}" dt="2024-08-13T04:19:59.846" v="2273" actId="1076"/>
          <ac:picMkLst>
            <pc:docMk/>
            <pc:sldMk cId="2795147790" sldId="315"/>
            <ac:picMk id="6" creationId="{C42FAB66-35C5-1AC6-3205-8F499F8BE1BD}"/>
          </ac:picMkLst>
        </pc:picChg>
        <pc:picChg chg="del">
          <ac:chgData name="윤 은성" userId="afc7139130ef5b26" providerId="LiveId" clId="{6FB3DB30-CD21-4CAF-B2F6-C297B84115FC}" dt="2024-08-13T04:19:52.397" v="2270" actId="478"/>
          <ac:picMkLst>
            <pc:docMk/>
            <pc:sldMk cId="2795147790" sldId="315"/>
            <ac:picMk id="8" creationId="{4FC2266B-6CBF-64D0-D2AC-9D7527CE9DA1}"/>
          </ac:picMkLst>
        </pc:picChg>
        <pc:picChg chg="add mod">
          <ac:chgData name="윤 은성" userId="afc7139130ef5b26" providerId="LiveId" clId="{6FB3DB30-CD21-4CAF-B2F6-C297B84115FC}" dt="2024-08-13T04:19:59.846" v="2273" actId="1076"/>
          <ac:picMkLst>
            <pc:docMk/>
            <pc:sldMk cId="2795147790" sldId="315"/>
            <ac:picMk id="11" creationId="{BD8A8E1B-75A4-6F28-03DA-BDB04A7D1FF1}"/>
          </ac:picMkLst>
        </pc:picChg>
        <pc:picChg chg="add mod">
          <ac:chgData name="윤 은성" userId="afc7139130ef5b26" providerId="LiveId" clId="{6FB3DB30-CD21-4CAF-B2F6-C297B84115FC}" dt="2024-08-13T04:54:56.178" v="3047"/>
          <ac:picMkLst>
            <pc:docMk/>
            <pc:sldMk cId="2795147790" sldId="315"/>
            <ac:picMk id="14" creationId="{FB8E86A4-10B6-3C89-62E5-DF5DF18F585D}"/>
          </ac:picMkLst>
        </pc:picChg>
        <pc:picChg chg="add mod">
          <ac:chgData name="윤 은성" userId="afc7139130ef5b26" providerId="LiveId" clId="{6FB3DB30-CD21-4CAF-B2F6-C297B84115FC}" dt="2024-08-13T04:54:56.178" v="3047"/>
          <ac:picMkLst>
            <pc:docMk/>
            <pc:sldMk cId="2795147790" sldId="315"/>
            <ac:picMk id="15" creationId="{37200C54-38ED-2C7E-C96E-A6F93D6075BF}"/>
          </ac:picMkLst>
        </pc:picChg>
        <pc:picChg chg="add mod">
          <ac:chgData name="윤 은성" userId="afc7139130ef5b26" providerId="LiveId" clId="{6FB3DB30-CD21-4CAF-B2F6-C297B84115FC}" dt="2024-08-13T04:54:56.178" v="3047"/>
          <ac:picMkLst>
            <pc:docMk/>
            <pc:sldMk cId="2795147790" sldId="315"/>
            <ac:picMk id="16" creationId="{5754E579-AAF1-ED86-EB6F-E8F051E5A995}"/>
          </ac:picMkLst>
        </pc:picChg>
        <pc:picChg chg="add mod">
          <ac:chgData name="윤 은성" userId="afc7139130ef5b26" providerId="LiveId" clId="{6FB3DB30-CD21-4CAF-B2F6-C297B84115FC}" dt="2024-08-13T04:54:56.178" v="3047"/>
          <ac:picMkLst>
            <pc:docMk/>
            <pc:sldMk cId="2795147790" sldId="315"/>
            <ac:picMk id="17" creationId="{C9FD6282-74D6-C186-7221-2824DA144359}"/>
          </ac:picMkLst>
        </pc:picChg>
      </pc:sldChg>
      <pc:sldChg chg="addSp delSp modSp add mod">
        <pc:chgData name="윤 은성" userId="afc7139130ef5b26" providerId="LiveId" clId="{6FB3DB30-CD21-4CAF-B2F6-C297B84115FC}" dt="2024-08-13T06:17:18.563" v="3301" actId="1076"/>
        <pc:sldMkLst>
          <pc:docMk/>
          <pc:sldMk cId="2428588543" sldId="316"/>
        </pc:sldMkLst>
        <pc:spChg chg="add del mod">
          <ac:chgData name="윤 은성" userId="afc7139130ef5b26" providerId="LiveId" clId="{6FB3DB30-CD21-4CAF-B2F6-C297B84115FC}" dt="2024-08-13T06:08:25.634" v="3188" actId="478"/>
          <ac:spMkLst>
            <pc:docMk/>
            <pc:sldMk cId="2428588543" sldId="316"/>
            <ac:spMk id="2" creationId="{57C27540-3A1F-41AF-FBAF-5F3A2336D3DE}"/>
          </ac:spMkLst>
        </pc:spChg>
        <pc:spChg chg="del mod">
          <ac:chgData name="윤 은성" userId="afc7139130ef5b26" providerId="LiveId" clId="{6FB3DB30-CD21-4CAF-B2F6-C297B84115FC}" dt="2024-08-13T06:08:23.452" v="3187" actId="478"/>
          <ac:spMkLst>
            <pc:docMk/>
            <pc:sldMk cId="2428588543" sldId="316"/>
            <ac:spMk id="4" creationId="{FB0353D2-05B9-EFAD-4E07-E47533BD937D}"/>
          </ac:spMkLst>
        </pc:spChg>
        <pc:spChg chg="mod">
          <ac:chgData name="윤 은성" userId="afc7139130ef5b26" providerId="LiveId" clId="{6FB3DB30-CD21-4CAF-B2F6-C297B84115FC}" dt="2024-08-13T04:23:46.015" v="2320"/>
          <ac:spMkLst>
            <pc:docMk/>
            <pc:sldMk cId="2428588543" sldId="316"/>
            <ac:spMk id="7" creationId="{FBD52830-14D6-93C5-792E-E87DA9CD8A31}"/>
          </ac:spMkLst>
        </pc:spChg>
        <pc:spChg chg="mod">
          <ac:chgData name="윤 은성" userId="afc7139130ef5b26" providerId="LiveId" clId="{6FB3DB30-CD21-4CAF-B2F6-C297B84115FC}" dt="2024-08-13T06:11:19.637" v="3265" actId="207"/>
          <ac:spMkLst>
            <pc:docMk/>
            <pc:sldMk cId="2428588543" sldId="316"/>
            <ac:spMk id="8" creationId="{2CF80BA0-58F2-02D7-EA12-26C0DB4747D4}"/>
          </ac:spMkLst>
        </pc:spChg>
        <pc:spChg chg="add mod">
          <ac:chgData name="윤 은성" userId="afc7139130ef5b26" providerId="LiveId" clId="{6FB3DB30-CD21-4CAF-B2F6-C297B84115FC}" dt="2024-08-13T06:09:33.226" v="3202" actId="1076"/>
          <ac:spMkLst>
            <pc:docMk/>
            <pc:sldMk cId="2428588543" sldId="316"/>
            <ac:spMk id="9" creationId="{0322096A-13C3-5F89-A40A-E2CC9C5621E8}"/>
          </ac:spMkLst>
        </pc:spChg>
        <pc:spChg chg="del">
          <ac:chgData name="윤 은성" userId="afc7139130ef5b26" providerId="LiveId" clId="{6FB3DB30-CD21-4CAF-B2F6-C297B84115FC}" dt="2024-08-13T04:20:39.866" v="2278" actId="478"/>
          <ac:spMkLst>
            <pc:docMk/>
            <pc:sldMk cId="2428588543" sldId="316"/>
            <ac:spMk id="9" creationId="{22797451-9510-77AA-549B-911103CA58C8}"/>
          </ac:spMkLst>
        </pc:spChg>
        <pc:spChg chg="del">
          <ac:chgData name="윤 은성" userId="afc7139130ef5b26" providerId="LiveId" clId="{6FB3DB30-CD21-4CAF-B2F6-C297B84115FC}" dt="2024-08-13T04:20:41.873" v="2281" actId="478"/>
          <ac:spMkLst>
            <pc:docMk/>
            <pc:sldMk cId="2428588543" sldId="316"/>
            <ac:spMk id="10" creationId="{CC0C13E8-BFC4-B854-401F-8A50FA91F56E}"/>
          </ac:spMkLst>
        </pc:spChg>
        <pc:spChg chg="add del mod">
          <ac:chgData name="윤 은성" userId="afc7139130ef5b26" providerId="LiveId" clId="{6FB3DB30-CD21-4CAF-B2F6-C297B84115FC}" dt="2024-08-13T06:05:16.282" v="3172" actId="478"/>
          <ac:spMkLst>
            <pc:docMk/>
            <pc:sldMk cId="2428588543" sldId="316"/>
            <ac:spMk id="14" creationId="{EB98319D-B6E3-CDC1-1D46-9A919C7A6A12}"/>
          </ac:spMkLst>
        </pc:spChg>
        <pc:grpChg chg="add mod">
          <ac:chgData name="윤 은성" userId="afc7139130ef5b26" providerId="LiveId" clId="{6FB3DB30-CD21-4CAF-B2F6-C297B84115FC}" dt="2024-08-13T06:10:35.099" v="3221" actId="1076"/>
          <ac:grpSpMkLst>
            <pc:docMk/>
            <pc:sldMk cId="2428588543" sldId="316"/>
            <ac:grpSpMk id="10" creationId="{931B914B-EFE3-A2CA-3F50-AB9F6F96E1F0}"/>
          </ac:grpSpMkLst>
        </pc:grpChg>
        <pc:picChg chg="del">
          <ac:chgData name="윤 은성" userId="afc7139130ef5b26" providerId="LiveId" clId="{6FB3DB30-CD21-4CAF-B2F6-C297B84115FC}" dt="2024-08-13T04:20:40.386" v="2279" actId="478"/>
          <ac:picMkLst>
            <pc:docMk/>
            <pc:sldMk cId="2428588543" sldId="316"/>
            <ac:picMk id="2" creationId="{60B20E4D-10B8-D09B-168C-BAFF3805EFFB}"/>
          </ac:picMkLst>
        </pc:picChg>
        <pc:picChg chg="del">
          <ac:chgData name="윤 은성" userId="afc7139130ef5b26" providerId="LiveId" clId="{6FB3DB30-CD21-4CAF-B2F6-C297B84115FC}" dt="2024-08-13T04:20:37.930" v="2277" actId="478"/>
          <ac:picMkLst>
            <pc:docMk/>
            <pc:sldMk cId="2428588543" sldId="316"/>
            <ac:picMk id="4" creationId="{9BD73AD1-3F2F-6C75-B950-155134B46FB6}"/>
          </ac:picMkLst>
        </pc:picChg>
        <pc:picChg chg="add mod">
          <ac:chgData name="윤 은성" userId="afc7139130ef5b26" providerId="LiveId" clId="{6FB3DB30-CD21-4CAF-B2F6-C297B84115FC}" dt="2024-08-13T06:10:32.538" v="3220" actId="164"/>
          <ac:picMkLst>
            <pc:docMk/>
            <pc:sldMk cId="2428588543" sldId="316"/>
            <ac:picMk id="6" creationId="{C8BBB21D-1CEF-8324-45E9-8EA7F7594958}"/>
          </ac:picMkLst>
        </pc:picChg>
        <pc:picChg chg="del">
          <ac:chgData name="윤 은성" userId="afc7139130ef5b26" providerId="LiveId" clId="{6FB3DB30-CD21-4CAF-B2F6-C297B84115FC}" dt="2024-08-13T04:20:40.829" v="2280" actId="478"/>
          <ac:picMkLst>
            <pc:docMk/>
            <pc:sldMk cId="2428588543" sldId="316"/>
            <ac:picMk id="8" creationId="{4FC2266B-6CBF-64D0-D2AC-9D7527CE9DA1}"/>
          </ac:picMkLst>
        </pc:picChg>
        <pc:picChg chg="add mod">
          <ac:chgData name="윤 은성" userId="afc7139130ef5b26" providerId="LiveId" clId="{6FB3DB30-CD21-4CAF-B2F6-C297B84115FC}" dt="2024-08-13T06:17:18.563" v="3301" actId="1076"/>
          <ac:picMkLst>
            <pc:docMk/>
            <pc:sldMk cId="2428588543" sldId="316"/>
            <ac:picMk id="11" creationId="{69AE80F2-D3C7-7AAC-D8DE-F211FF07640E}"/>
          </ac:picMkLst>
        </pc:picChg>
        <pc:picChg chg="add mod">
          <ac:chgData name="윤 은성" userId="afc7139130ef5b26" providerId="LiveId" clId="{6FB3DB30-CD21-4CAF-B2F6-C297B84115FC}" dt="2024-08-13T06:10:38.121" v="3223" actId="1076"/>
          <ac:picMkLst>
            <pc:docMk/>
            <pc:sldMk cId="2428588543" sldId="316"/>
            <ac:picMk id="13" creationId="{E3A4F408-E32C-FAB8-7CA2-8F0FF58E9166}"/>
          </ac:picMkLst>
        </pc:picChg>
      </pc:sldChg>
      <pc:sldChg chg="addSp delSp modSp add mod">
        <pc:chgData name="윤 은성" userId="afc7139130ef5b26" providerId="LiveId" clId="{6FB3DB30-CD21-4CAF-B2F6-C297B84115FC}" dt="2024-08-13T06:42:46.166" v="4157" actId="1076"/>
        <pc:sldMkLst>
          <pc:docMk/>
          <pc:sldMk cId="3876074338" sldId="317"/>
        </pc:sldMkLst>
        <pc:spChg chg="mod">
          <ac:chgData name="윤 은성" userId="afc7139130ef5b26" providerId="LiveId" clId="{6FB3DB30-CD21-4CAF-B2F6-C297B84115FC}" dt="2024-08-13T04:23:39.072" v="2317"/>
          <ac:spMkLst>
            <pc:docMk/>
            <pc:sldMk cId="3876074338" sldId="317"/>
            <ac:spMk id="7" creationId="{FBD52830-14D6-93C5-792E-E87DA9CD8A31}"/>
          </ac:spMkLst>
        </pc:spChg>
        <pc:spChg chg="mod">
          <ac:chgData name="윤 은성" userId="afc7139130ef5b26" providerId="LiveId" clId="{6FB3DB30-CD21-4CAF-B2F6-C297B84115FC}" dt="2024-08-13T04:22:58.560" v="2299" actId="20577"/>
          <ac:spMkLst>
            <pc:docMk/>
            <pc:sldMk cId="3876074338" sldId="317"/>
            <ac:spMk id="9" creationId="{22797451-9510-77AA-549B-911103CA58C8}"/>
          </ac:spMkLst>
        </pc:spChg>
        <pc:spChg chg="del">
          <ac:chgData name="윤 은성" userId="afc7139130ef5b26" providerId="LiveId" clId="{6FB3DB30-CD21-4CAF-B2F6-C297B84115FC}" dt="2024-08-13T04:23:00.992" v="2303" actId="478"/>
          <ac:spMkLst>
            <pc:docMk/>
            <pc:sldMk cId="3876074338" sldId="317"/>
            <ac:spMk id="10" creationId="{CC0C13E8-BFC4-B854-401F-8A50FA91F56E}"/>
          </ac:spMkLst>
        </pc:spChg>
        <pc:spChg chg="add del mod">
          <ac:chgData name="윤 은성" userId="afc7139130ef5b26" providerId="LiveId" clId="{6FB3DB30-CD21-4CAF-B2F6-C297B84115FC}" dt="2024-08-13T04:23:12.657" v="2309" actId="1076"/>
          <ac:spMkLst>
            <pc:docMk/>
            <pc:sldMk cId="3876074338" sldId="317"/>
            <ac:spMk id="11" creationId="{79931AB8-A2A5-4EC7-8F58-F838328C411B}"/>
          </ac:spMkLst>
        </pc:spChg>
        <pc:spChg chg="add mod">
          <ac:chgData name="윤 은성" userId="afc7139130ef5b26" providerId="LiveId" clId="{6FB3DB30-CD21-4CAF-B2F6-C297B84115FC}" dt="2024-08-13T06:42:46.166" v="4157" actId="1076"/>
          <ac:spMkLst>
            <pc:docMk/>
            <pc:sldMk cId="3876074338" sldId="317"/>
            <ac:spMk id="13" creationId="{CCC6764A-F72D-AF67-E223-66F78F00A701}"/>
          </ac:spMkLst>
        </pc:spChg>
        <pc:picChg chg="del">
          <ac:chgData name="윤 은성" userId="afc7139130ef5b26" providerId="LiveId" clId="{6FB3DB30-CD21-4CAF-B2F6-C297B84115FC}" dt="2024-08-13T04:22:59.396" v="2301" actId="478"/>
          <ac:picMkLst>
            <pc:docMk/>
            <pc:sldMk cId="3876074338" sldId="317"/>
            <ac:picMk id="2" creationId="{60B20E4D-10B8-D09B-168C-BAFF3805EFFB}"/>
          </ac:picMkLst>
        </pc:picChg>
        <pc:picChg chg="add del mod">
          <ac:chgData name="윤 은성" userId="afc7139130ef5b26" providerId="LiveId" clId="{6FB3DB30-CD21-4CAF-B2F6-C297B84115FC}" dt="2024-08-13T05:05:36.546" v="3117" actId="1076"/>
          <ac:picMkLst>
            <pc:docMk/>
            <pc:sldMk cId="3876074338" sldId="317"/>
            <ac:picMk id="6" creationId="{227F168F-E373-DCD6-325C-A472E5D04240}"/>
          </ac:picMkLst>
        </pc:picChg>
        <pc:picChg chg="del mod">
          <ac:chgData name="윤 은성" userId="afc7139130ef5b26" providerId="LiveId" clId="{6FB3DB30-CD21-4CAF-B2F6-C297B84115FC}" dt="2024-08-13T04:22:59.833" v="2302" actId="478"/>
          <ac:picMkLst>
            <pc:docMk/>
            <pc:sldMk cId="3876074338" sldId="317"/>
            <ac:picMk id="8" creationId="{4FC2266B-6CBF-64D0-D2AC-9D7527CE9DA1}"/>
          </ac:picMkLst>
        </pc:picChg>
        <pc:picChg chg="add del mod">
          <ac:chgData name="윤 은성" userId="afc7139130ef5b26" providerId="LiveId" clId="{6FB3DB30-CD21-4CAF-B2F6-C297B84115FC}" dt="2024-08-13T04:23:17.881" v="2312" actId="478"/>
          <ac:picMkLst>
            <pc:docMk/>
            <pc:sldMk cId="3876074338" sldId="317"/>
            <ac:picMk id="13" creationId="{A8185C56-AB12-F756-B989-A67E42625BF2}"/>
          </ac:picMkLst>
        </pc:picChg>
        <pc:picChg chg="add mod">
          <ac:chgData name="윤 은성" userId="afc7139130ef5b26" providerId="LiveId" clId="{6FB3DB30-CD21-4CAF-B2F6-C297B84115FC}" dt="2024-08-13T05:05:38.361" v="3118" actId="1076"/>
          <ac:picMkLst>
            <pc:docMk/>
            <pc:sldMk cId="3876074338" sldId="317"/>
            <ac:picMk id="15" creationId="{28B72EFC-852A-9164-1B91-22D10FDA8953}"/>
          </ac:picMkLst>
        </pc:picChg>
      </pc:sldChg>
      <pc:sldChg chg="addSp delSp modSp add mod">
        <pc:chgData name="윤 은성" userId="afc7139130ef5b26" providerId="LiveId" clId="{6FB3DB30-CD21-4CAF-B2F6-C297B84115FC}" dt="2024-08-13T06:42:28.798" v="4155" actId="1076"/>
        <pc:sldMkLst>
          <pc:docMk/>
          <pc:sldMk cId="1073368164" sldId="318"/>
        </pc:sldMkLst>
        <pc:spChg chg="mod">
          <ac:chgData name="윤 은성" userId="afc7139130ef5b26" providerId="LiveId" clId="{6FB3DB30-CD21-4CAF-B2F6-C297B84115FC}" dt="2024-08-13T04:23:43.497" v="2319"/>
          <ac:spMkLst>
            <pc:docMk/>
            <pc:sldMk cId="1073368164" sldId="318"/>
            <ac:spMk id="7" creationId="{FBD52830-14D6-93C5-792E-E87DA9CD8A31}"/>
          </ac:spMkLst>
        </pc:spChg>
        <pc:spChg chg="add del mod">
          <ac:chgData name="윤 은성" userId="afc7139130ef5b26" providerId="LiveId" clId="{6FB3DB30-CD21-4CAF-B2F6-C297B84115FC}" dt="2024-08-13T04:46:58.154" v="2935" actId="478"/>
          <ac:spMkLst>
            <pc:docMk/>
            <pc:sldMk cId="1073368164" sldId="318"/>
            <ac:spMk id="8" creationId="{54C7DC9E-66F2-1376-7917-B65A0C4BE0EE}"/>
          </ac:spMkLst>
        </pc:spChg>
        <pc:spChg chg="add mod">
          <ac:chgData name="윤 은성" userId="afc7139130ef5b26" providerId="LiveId" clId="{6FB3DB30-CD21-4CAF-B2F6-C297B84115FC}" dt="2024-08-13T06:42:28.798" v="4155" actId="1076"/>
          <ac:spMkLst>
            <pc:docMk/>
            <pc:sldMk cId="1073368164" sldId="318"/>
            <ac:spMk id="9" creationId="{D2E8B824-6216-D281-788B-886A66644E09}"/>
          </ac:spMkLst>
        </pc:spChg>
        <pc:picChg chg="add del mod">
          <ac:chgData name="윤 은성" userId="afc7139130ef5b26" providerId="LiveId" clId="{6FB3DB30-CD21-4CAF-B2F6-C297B84115FC}" dt="2024-08-13T04:46:27.957" v="2921" actId="478"/>
          <ac:picMkLst>
            <pc:docMk/>
            <pc:sldMk cId="1073368164" sldId="318"/>
            <ac:picMk id="2" creationId="{1A6AB150-2D2F-F46D-84D2-3BFFFEC01E42}"/>
          </ac:picMkLst>
        </pc:picChg>
        <pc:picChg chg="add del mod">
          <ac:chgData name="윤 은성" userId="afc7139130ef5b26" providerId="LiveId" clId="{6FB3DB30-CD21-4CAF-B2F6-C297B84115FC}" dt="2024-08-13T04:46:55.212" v="2934" actId="478"/>
          <ac:picMkLst>
            <pc:docMk/>
            <pc:sldMk cId="1073368164" sldId="318"/>
            <ac:picMk id="4" creationId="{B6025E97-AB09-93C8-6A34-51EE458C2BA8}"/>
          </ac:picMkLst>
        </pc:picChg>
        <pc:picChg chg="add del mod">
          <ac:chgData name="윤 은성" userId="afc7139130ef5b26" providerId="LiveId" clId="{6FB3DB30-CD21-4CAF-B2F6-C297B84115FC}" dt="2024-08-13T04:46:48.645" v="2932" actId="1076"/>
          <ac:picMkLst>
            <pc:docMk/>
            <pc:sldMk cId="1073368164" sldId="318"/>
            <ac:picMk id="6" creationId="{C8BBB21D-1CEF-8324-45E9-8EA7F7594958}"/>
          </ac:picMkLst>
        </pc:picChg>
        <pc:picChg chg="add mod">
          <ac:chgData name="윤 은성" userId="afc7139130ef5b26" providerId="LiveId" clId="{6FB3DB30-CD21-4CAF-B2F6-C297B84115FC}" dt="2024-08-13T04:46:51.993" v="2933" actId="1076"/>
          <ac:picMkLst>
            <pc:docMk/>
            <pc:sldMk cId="1073368164" sldId="318"/>
            <ac:picMk id="10" creationId="{02693FA2-0C0C-FD48-25C5-D7449029185E}"/>
          </ac:picMkLst>
        </pc:picChg>
        <pc:picChg chg="del">
          <ac:chgData name="윤 은성" userId="afc7139130ef5b26" providerId="LiveId" clId="{6FB3DB30-CD21-4CAF-B2F6-C297B84115FC}" dt="2024-08-13T04:22:07.553" v="2292" actId="478"/>
          <ac:picMkLst>
            <pc:docMk/>
            <pc:sldMk cId="1073368164" sldId="318"/>
            <ac:picMk id="11" creationId="{69AE80F2-D3C7-7AAC-D8DE-F211FF07640E}"/>
          </ac:picMkLst>
        </pc:picChg>
        <pc:picChg chg="del">
          <ac:chgData name="윤 은성" userId="afc7139130ef5b26" providerId="LiveId" clId="{6FB3DB30-CD21-4CAF-B2F6-C297B84115FC}" dt="2024-08-13T04:22:06.125" v="2291" actId="478"/>
          <ac:picMkLst>
            <pc:docMk/>
            <pc:sldMk cId="1073368164" sldId="318"/>
            <ac:picMk id="13" creationId="{E3A4F408-E32C-FAB8-7CA2-8F0FF58E9166}"/>
          </ac:picMkLst>
        </pc:picChg>
      </pc:sldChg>
      <pc:sldChg chg="modSp add mod ord setBg">
        <pc:chgData name="윤 은성" userId="afc7139130ef5b26" providerId="LiveId" clId="{6FB3DB30-CD21-4CAF-B2F6-C297B84115FC}" dt="2024-08-13T05:06:47.139" v="3131"/>
        <pc:sldMkLst>
          <pc:docMk/>
          <pc:sldMk cId="0" sldId="319"/>
        </pc:sldMkLst>
        <pc:spChg chg="mod">
          <ac:chgData name="윤 은성" userId="afc7139130ef5b26" providerId="LiveId" clId="{6FB3DB30-CD21-4CAF-B2F6-C297B84115FC}" dt="2024-08-13T04:26:03.100" v="2358" actId="403"/>
          <ac:spMkLst>
            <pc:docMk/>
            <pc:sldMk cId="0" sldId="319"/>
            <ac:spMk id="3" creationId="{00000000-0000-0000-0000-000000000000}"/>
          </ac:spMkLst>
        </pc:spChg>
      </pc:sldChg>
      <pc:sldChg chg="addSp modSp add mod ord setBg">
        <pc:chgData name="윤 은성" userId="afc7139130ef5b26" providerId="LiveId" clId="{6FB3DB30-CD21-4CAF-B2F6-C297B84115FC}" dt="2024-08-13T06:42:54.094" v="4159" actId="1076"/>
        <pc:sldMkLst>
          <pc:docMk/>
          <pc:sldMk cId="0" sldId="320"/>
        </pc:sldMkLst>
        <pc:spChg chg="mod">
          <ac:chgData name="윤 은성" userId="afc7139130ef5b26" providerId="LiveId" clId="{6FB3DB30-CD21-4CAF-B2F6-C297B84115FC}" dt="2024-08-13T04:25:34.479" v="2347" actId="1076"/>
          <ac:spMkLst>
            <pc:docMk/>
            <pc:sldMk cId="0" sldId="320"/>
            <ac:spMk id="3" creationId="{00000000-0000-0000-0000-000000000000}"/>
          </ac:spMkLst>
        </pc:spChg>
        <pc:spChg chg="add mod">
          <ac:chgData name="윤 은성" userId="afc7139130ef5b26" providerId="LiveId" clId="{6FB3DB30-CD21-4CAF-B2F6-C297B84115FC}" dt="2024-08-13T06:42:54.094" v="4159" actId="1076"/>
          <ac:spMkLst>
            <pc:docMk/>
            <pc:sldMk cId="0" sldId="320"/>
            <ac:spMk id="7" creationId="{E04F970C-437A-D1ED-91A1-DF30A4A986C5}"/>
          </ac:spMkLst>
        </pc:spChg>
        <pc:picChg chg="mod">
          <ac:chgData name="윤 은성" userId="afc7139130ef5b26" providerId="LiveId" clId="{6FB3DB30-CD21-4CAF-B2F6-C297B84115FC}" dt="2024-08-13T04:25:35.964" v="2348" actId="1076"/>
          <ac:picMkLst>
            <pc:docMk/>
            <pc:sldMk cId="0" sldId="320"/>
            <ac:picMk id="2" creationId="{00000000-0000-0000-0000-000000000000}"/>
          </ac:picMkLst>
        </pc:picChg>
      </pc:sldChg>
      <pc:sldChg chg="modSp add del mod ord setBg">
        <pc:chgData name="윤 은성" userId="afc7139130ef5b26" providerId="LiveId" clId="{6FB3DB30-CD21-4CAF-B2F6-C297B84115FC}" dt="2024-08-13T04:29:47.718" v="2487" actId="47"/>
        <pc:sldMkLst>
          <pc:docMk/>
          <pc:sldMk cId="0" sldId="321"/>
        </pc:sldMkLst>
        <pc:spChg chg="mod">
          <ac:chgData name="윤 은성" userId="afc7139130ef5b26" providerId="LiveId" clId="{6FB3DB30-CD21-4CAF-B2F6-C297B84115FC}" dt="2024-08-13T04:29:46.599" v="2486" actId="20577"/>
          <ac:spMkLst>
            <pc:docMk/>
            <pc:sldMk cId="0" sldId="321"/>
            <ac:spMk id="4" creationId="{00000000-0000-0000-0000-000000000000}"/>
          </ac:spMkLst>
        </pc:spChg>
        <pc:picChg chg="mod">
          <ac:chgData name="윤 은성" userId="afc7139130ef5b26" providerId="LiveId" clId="{6FB3DB30-CD21-4CAF-B2F6-C297B84115FC}" dt="2024-08-13T04:27:14.642" v="2417" actId="1076"/>
          <ac:picMkLst>
            <pc:docMk/>
            <pc:sldMk cId="0" sldId="321"/>
            <ac:picMk id="2" creationId="{00000000-0000-0000-0000-000000000000}"/>
          </ac:picMkLst>
        </pc:picChg>
        <pc:picChg chg="mod">
          <ac:chgData name="윤 은성" userId="afc7139130ef5b26" providerId="LiveId" clId="{6FB3DB30-CD21-4CAF-B2F6-C297B84115FC}" dt="2024-08-13T04:27:12.765" v="2416" actId="14100"/>
          <ac:picMkLst>
            <pc:docMk/>
            <pc:sldMk cId="0" sldId="321"/>
            <ac:picMk id="6" creationId="{00000000-0000-0000-0000-000000000000}"/>
          </ac:picMkLst>
        </pc:picChg>
      </pc:sldChg>
      <pc:sldChg chg="add del">
        <pc:chgData name="윤 은성" userId="afc7139130ef5b26" providerId="LiveId" clId="{6FB3DB30-CD21-4CAF-B2F6-C297B84115FC}" dt="2024-08-13T04:26:27.980" v="2365" actId="47"/>
        <pc:sldMkLst>
          <pc:docMk/>
          <pc:sldMk cId="161690165" sldId="322"/>
        </pc:sldMkLst>
      </pc:sldChg>
      <pc:sldChg chg="add del">
        <pc:chgData name="윤 은성" userId="afc7139130ef5b26" providerId="LiveId" clId="{6FB3DB30-CD21-4CAF-B2F6-C297B84115FC}" dt="2024-08-13T04:26:26.729" v="2364" actId="47"/>
        <pc:sldMkLst>
          <pc:docMk/>
          <pc:sldMk cId="4255993778" sldId="323"/>
        </pc:sldMkLst>
      </pc:sldChg>
      <pc:sldChg chg="add del">
        <pc:chgData name="윤 은성" userId="afc7139130ef5b26" providerId="LiveId" clId="{6FB3DB30-CD21-4CAF-B2F6-C297B84115FC}" dt="2024-08-13T04:26:24.274" v="2363" actId="47"/>
        <pc:sldMkLst>
          <pc:docMk/>
          <pc:sldMk cId="3938837679" sldId="324"/>
        </pc:sldMkLst>
      </pc:sldChg>
      <pc:sldChg chg="delSp modSp add mod">
        <pc:chgData name="윤 은성" userId="afc7139130ef5b26" providerId="LiveId" clId="{6FB3DB30-CD21-4CAF-B2F6-C297B84115FC}" dt="2024-08-13T04:41:52.530" v="2839" actId="1076"/>
        <pc:sldMkLst>
          <pc:docMk/>
          <pc:sldMk cId="3628886439" sldId="325"/>
        </pc:sldMkLst>
        <pc:spChg chg="del">
          <ac:chgData name="윤 은성" userId="afc7139130ef5b26" providerId="LiveId" clId="{6FB3DB30-CD21-4CAF-B2F6-C297B84115FC}" dt="2024-08-13T04:26:53.915" v="2411" actId="478"/>
          <ac:spMkLst>
            <pc:docMk/>
            <pc:sldMk cId="3628886439" sldId="325"/>
            <ac:spMk id="3" creationId="{D7511D30-94A0-878F-EAC6-AF3DA5A520D2}"/>
          </ac:spMkLst>
        </pc:spChg>
        <pc:spChg chg="mod">
          <ac:chgData name="윤 은성" userId="afc7139130ef5b26" providerId="LiveId" clId="{6FB3DB30-CD21-4CAF-B2F6-C297B84115FC}" dt="2024-08-13T04:41:52.530" v="2839" actId="1076"/>
          <ac:spMkLst>
            <pc:docMk/>
            <pc:sldMk cId="3628886439" sldId="325"/>
            <ac:spMk id="4" creationId="{00000000-0000-0000-0000-000000000000}"/>
          </ac:spMkLst>
        </pc:spChg>
        <pc:spChg chg="mod">
          <ac:chgData name="윤 은성" userId="afc7139130ef5b26" providerId="LiveId" clId="{6FB3DB30-CD21-4CAF-B2F6-C297B84115FC}" dt="2024-08-13T04:26:43.550" v="2385" actId="20577"/>
          <ac:spMkLst>
            <pc:docMk/>
            <pc:sldMk cId="3628886439" sldId="325"/>
            <ac:spMk id="21" creationId="{ED6541ED-EF4B-252E-F9A1-AA98F62C591D}"/>
          </ac:spMkLst>
        </pc:spChg>
      </pc:sldChg>
      <pc:sldChg chg="modSp add del mod">
        <pc:chgData name="윤 은성" userId="afc7139130ef5b26" providerId="LiveId" clId="{6FB3DB30-CD21-4CAF-B2F6-C297B84115FC}" dt="2024-08-13T04:26:58.147" v="2414" actId="47"/>
        <pc:sldMkLst>
          <pc:docMk/>
          <pc:sldMk cId="3065163889" sldId="326"/>
        </pc:sldMkLst>
        <pc:spChg chg="mod">
          <ac:chgData name="윤 은성" userId="afc7139130ef5b26" providerId="LiveId" clId="{6FB3DB30-CD21-4CAF-B2F6-C297B84115FC}" dt="2024-08-13T04:26:37.459" v="2375" actId="20577"/>
          <ac:spMkLst>
            <pc:docMk/>
            <pc:sldMk cId="3065163889" sldId="326"/>
            <ac:spMk id="21" creationId="{ED6541ED-EF4B-252E-F9A1-AA98F62C591D}"/>
          </ac:spMkLst>
        </pc:spChg>
      </pc:sldChg>
      <pc:sldChg chg="add del">
        <pc:chgData name="윤 은성" userId="afc7139130ef5b26" providerId="LiveId" clId="{6FB3DB30-CD21-4CAF-B2F6-C297B84115FC}" dt="2024-08-13T04:26:59.119" v="2415" actId="47"/>
        <pc:sldMkLst>
          <pc:docMk/>
          <pc:sldMk cId="1757041782" sldId="327"/>
        </pc:sldMkLst>
      </pc:sldChg>
      <pc:sldChg chg="modSp add mod">
        <pc:chgData name="윤 은성" userId="afc7139130ef5b26" providerId="LiveId" clId="{6FB3DB30-CD21-4CAF-B2F6-C297B84115FC}" dt="2024-08-13T04:41:35.943" v="2837" actId="1076"/>
        <pc:sldMkLst>
          <pc:docMk/>
          <pc:sldMk cId="3268299526" sldId="328"/>
        </pc:sldMkLst>
        <pc:spChg chg="mod">
          <ac:chgData name="윤 은성" userId="afc7139130ef5b26" providerId="LiveId" clId="{6FB3DB30-CD21-4CAF-B2F6-C297B84115FC}" dt="2024-08-13T04:41:35.943" v="2837" actId="1076"/>
          <ac:spMkLst>
            <pc:docMk/>
            <pc:sldMk cId="3268299526" sldId="328"/>
            <ac:spMk id="4" creationId="{00000000-0000-0000-0000-000000000000}"/>
          </ac:spMkLst>
        </pc:spChg>
      </pc:sldChg>
      <pc:sldChg chg="addSp delSp modSp add mod ord">
        <pc:chgData name="윤 은성" userId="afc7139130ef5b26" providerId="LiveId" clId="{6FB3DB30-CD21-4CAF-B2F6-C297B84115FC}" dt="2024-08-13T06:43:38.817" v="4175" actId="1076"/>
        <pc:sldMkLst>
          <pc:docMk/>
          <pc:sldMk cId="3076599674" sldId="329"/>
        </pc:sldMkLst>
        <pc:spChg chg="del">
          <ac:chgData name="윤 은성" userId="afc7139130ef5b26" providerId="LiveId" clId="{6FB3DB30-CD21-4CAF-B2F6-C297B84115FC}" dt="2024-08-13T04:27:59.644" v="2438" actId="478"/>
          <ac:spMkLst>
            <pc:docMk/>
            <pc:sldMk cId="3076599674" sldId="329"/>
            <ac:spMk id="4" creationId="{00000000-0000-0000-0000-000000000000}"/>
          </ac:spMkLst>
        </pc:spChg>
        <pc:spChg chg="add mod">
          <ac:chgData name="윤 은성" userId="afc7139130ef5b26" providerId="LiveId" clId="{6FB3DB30-CD21-4CAF-B2F6-C297B84115FC}" dt="2024-08-13T04:28:03.364" v="2439" actId="1076"/>
          <ac:spMkLst>
            <pc:docMk/>
            <pc:sldMk cId="3076599674" sldId="329"/>
            <ac:spMk id="6" creationId="{2C700902-C9E8-3EC4-FE7D-470486A067FE}"/>
          </ac:spMkLst>
        </pc:spChg>
        <pc:spChg chg="add del mod">
          <ac:chgData name="윤 은성" userId="afc7139130ef5b26" providerId="LiveId" clId="{6FB3DB30-CD21-4CAF-B2F6-C297B84115FC}" dt="2024-08-13T04:28:43.985" v="2449" actId="478"/>
          <ac:spMkLst>
            <pc:docMk/>
            <pc:sldMk cId="3076599674" sldId="329"/>
            <ac:spMk id="7" creationId="{46DA6E9D-A482-6982-87EC-3CA566992588}"/>
          </ac:spMkLst>
        </pc:spChg>
        <pc:spChg chg="add del mod">
          <ac:chgData name="윤 은성" userId="afc7139130ef5b26" providerId="LiveId" clId="{6FB3DB30-CD21-4CAF-B2F6-C297B84115FC}" dt="2024-08-13T06:43:10.453" v="4163" actId="478"/>
          <ac:spMkLst>
            <pc:docMk/>
            <pc:sldMk cId="3076599674" sldId="329"/>
            <ac:spMk id="13" creationId="{0EE53482-D161-3CFF-FD3B-581D9D29281B}"/>
          </ac:spMkLst>
        </pc:spChg>
        <pc:spChg chg="mod">
          <ac:chgData name="윤 은성" userId="afc7139130ef5b26" providerId="LiveId" clId="{6FB3DB30-CD21-4CAF-B2F6-C297B84115FC}" dt="2024-08-13T04:35:54.278" v="2598" actId="20577"/>
          <ac:spMkLst>
            <pc:docMk/>
            <pc:sldMk cId="3076599674" sldId="329"/>
            <ac:spMk id="21" creationId="{ED6541ED-EF4B-252E-F9A1-AA98F62C591D}"/>
          </ac:spMkLst>
        </pc:spChg>
        <pc:picChg chg="del mod">
          <ac:chgData name="윤 은성" userId="afc7139130ef5b26" providerId="LiveId" clId="{6FB3DB30-CD21-4CAF-B2F6-C297B84115FC}" dt="2024-08-13T04:28:08.417" v="2443" actId="478"/>
          <ac:picMkLst>
            <pc:docMk/>
            <pc:sldMk cId="3076599674" sldId="329"/>
            <ac:picMk id="2" creationId="{2EADB34D-33D9-D29B-3F7F-4BFAF6DB1AA1}"/>
          </ac:picMkLst>
        </pc:picChg>
        <pc:picChg chg="add del mod">
          <ac:chgData name="윤 은성" userId="afc7139130ef5b26" providerId="LiveId" clId="{6FB3DB30-CD21-4CAF-B2F6-C297B84115FC}" dt="2024-08-13T04:28:44.488" v="2450" actId="478"/>
          <ac:picMkLst>
            <pc:docMk/>
            <pc:sldMk cId="3076599674" sldId="329"/>
            <ac:picMk id="3" creationId="{BB8E3631-EDDA-2E8E-9531-85B609F1576C}"/>
          </ac:picMkLst>
        </pc:picChg>
        <pc:picChg chg="add mod">
          <ac:chgData name="윤 은성" userId="afc7139130ef5b26" providerId="LiveId" clId="{6FB3DB30-CD21-4CAF-B2F6-C297B84115FC}" dt="2024-08-13T06:43:32.564" v="4172" actId="14100"/>
          <ac:picMkLst>
            <pc:docMk/>
            <pc:sldMk cId="3076599674" sldId="329"/>
            <ac:picMk id="8" creationId="{95A6B19A-B6C8-C016-7068-FEC08AECFE68}"/>
          </ac:picMkLst>
        </pc:picChg>
        <pc:picChg chg="add mod">
          <ac:chgData name="윤 은성" userId="afc7139130ef5b26" providerId="LiveId" clId="{6FB3DB30-CD21-4CAF-B2F6-C297B84115FC}" dt="2024-08-13T06:43:30.918" v="4171" actId="1076"/>
          <ac:picMkLst>
            <pc:docMk/>
            <pc:sldMk cId="3076599674" sldId="329"/>
            <ac:picMk id="9" creationId="{F36FE580-20F9-7DE1-F196-65F4C5033B8A}"/>
          </ac:picMkLst>
        </pc:picChg>
        <pc:picChg chg="add mod">
          <ac:chgData name="윤 은성" userId="afc7139130ef5b26" providerId="LiveId" clId="{6FB3DB30-CD21-4CAF-B2F6-C297B84115FC}" dt="2024-08-13T06:43:38.817" v="4175" actId="1076"/>
          <ac:picMkLst>
            <pc:docMk/>
            <pc:sldMk cId="3076599674" sldId="329"/>
            <ac:picMk id="11" creationId="{96CB3613-84FF-3191-6A6F-701113D24D21}"/>
          </ac:picMkLst>
        </pc:picChg>
      </pc:sldChg>
      <pc:sldChg chg="add del">
        <pc:chgData name="윤 은성" userId="afc7139130ef5b26" providerId="LiveId" clId="{6FB3DB30-CD21-4CAF-B2F6-C297B84115FC}" dt="2024-08-13T04:40:48.918" v="2815" actId="47"/>
        <pc:sldMkLst>
          <pc:docMk/>
          <pc:sldMk cId="1381358944" sldId="330"/>
        </pc:sldMkLst>
      </pc:sldChg>
      <pc:sldChg chg="addSp delSp modSp add mod ord">
        <pc:chgData name="윤 은성" userId="afc7139130ef5b26" providerId="LiveId" clId="{6FB3DB30-CD21-4CAF-B2F6-C297B84115FC}" dt="2024-08-13T05:01:29.799" v="3076"/>
        <pc:sldMkLst>
          <pc:docMk/>
          <pc:sldMk cId="1096303269" sldId="331"/>
        </pc:sldMkLst>
        <pc:spChg chg="mod">
          <ac:chgData name="윤 은성" userId="afc7139130ef5b26" providerId="LiveId" clId="{6FB3DB30-CD21-4CAF-B2F6-C297B84115FC}" dt="2024-08-13T04:39:02.756" v="2730" actId="404"/>
          <ac:spMkLst>
            <pc:docMk/>
            <pc:sldMk cId="1096303269" sldId="331"/>
            <ac:spMk id="3" creationId="{B7716E9A-BA2D-BD9E-04CD-3695124DDC7A}"/>
          </ac:spMkLst>
        </pc:spChg>
        <pc:spChg chg="mod">
          <ac:chgData name="윤 은성" userId="afc7139130ef5b26" providerId="LiveId" clId="{6FB3DB30-CD21-4CAF-B2F6-C297B84115FC}" dt="2024-08-13T04:38:28.078" v="2725" actId="20577"/>
          <ac:spMkLst>
            <pc:docMk/>
            <pc:sldMk cId="1096303269" sldId="331"/>
            <ac:spMk id="10" creationId="{986F9F0A-37EF-96E4-F1D6-242BE7737060}"/>
          </ac:spMkLst>
        </pc:spChg>
        <pc:spChg chg="del mod">
          <ac:chgData name="윤 은성" userId="afc7139130ef5b26" providerId="LiveId" clId="{6FB3DB30-CD21-4CAF-B2F6-C297B84115FC}" dt="2024-08-13T04:38:02.794" v="2643" actId="478"/>
          <ac:spMkLst>
            <pc:docMk/>
            <pc:sldMk cId="1096303269" sldId="331"/>
            <ac:spMk id="16" creationId="{B7F6FC53-9AC1-44D9-9EB0-15450C9009F3}"/>
          </ac:spMkLst>
        </pc:spChg>
        <pc:spChg chg="mod">
          <ac:chgData name="윤 은성" userId="afc7139130ef5b26" providerId="LiveId" clId="{6FB3DB30-CD21-4CAF-B2F6-C297B84115FC}" dt="2024-08-13T04:39:26.725" v="2733" actId="207"/>
          <ac:spMkLst>
            <pc:docMk/>
            <pc:sldMk cId="1096303269" sldId="331"/>
            <ac:spMk id="18" creationId="{CCF59608-C064-4BDC-C1AA-6B0AA26BCAF9}"/>
          </ac:spMkLst>
        </pc:spChg>
        <pc:spChg chg="mod">
          <ac:chgData name="윤 은성" userId="afc7139130ef5b26" providerId="LiveId" clId="{6FB3DB30-CD21-4CAF-B2F6-C297B84115FC}" dt="2024-08-13T04:38:54.809" v="2729" actId="1076"/>
          <ac:spMkLst>
            <pc:docMk/>
            <pc:sldMk cId="1096303269" sldId="331"/>
            <ac:spMk id="58" creationId="{A0D382C7-A877-D3AA-D4AF-1EF19A00EF5E}"/>
          </ac:spMkLst>
        </pc:spChg>
        <pc:grpChg chg="add mod">
          <ac:chgData name="윤 은성" userId="afc7139130ef5b26" providerId="LiveId" clId="{6FB3DB30-CD21-4CAF-B2F6-C297B84115FC}" dt="2024-08-13T04:38:06.382" v="2644" actId="1076"/>
          <ac:grpSpMkLst>
            <pc:docMk/>
            <pc:sldMk cId="1096303269" sldId="331"/>
            <ac:grpSpMk id="4" creationId="{67C713C3-40E6-9580-B7D0-6CBF4131A68E}"/>
          </ac:grpSpMkLst>
        </pc:grpChg>
        <pc:cxnChg chg="mod">
          <ac:chgData name="윤 은성" userId="afc7139130ef5b26" providerId="LiveId" clId="{6FB3DB30-CD21-4CAF-B2F6-C297B84115FC}" dt="2024-08-13T04:37:53.314" v="2640"/>
          <ac:cxnSpMkLst>
            <pc:docMk/>
            <pc:sldMk cId="1096303269" sldId="331"/>
            <ac:cxnSpMk id="5" creationId="{2BA8A964-FFBB-32E0-B476-6ED345CB418C}"/>
          </ac:cxnSpMkLst>
        </pc:cxnChg>
        <pc:cxnChg chg="del">
          <ac:chgData name="윤 은성" userId="afc7139130ef5b26" providerId="LiveId" clId="{6FB3DB30-CD21-4CAF-B2F6-C297B84115FC}" dt="2024-08-13T04:38:02.794" v="2643" actId="478"/>
          <ac:cxnSpMkLst>
            <pc:docMk/>
            <pc:sldMk cId="1096303269" sldId="331"/>
            <ac:cxnSpMk id="2062" creationId="{D62BB670-5EE3-C6D7-D29A-40029FAF5DE5}"/>
          </ac:cxnSpMkLst>
        </pc:cxnChg>
      </pc:sldChg>
      <pc:sldChg chg="addSp delSp modSp add mod ord">
        <pc:chgData name="윤 은성" userId="afc7139130ef5b26" providerId="LiveId" clId="{6FB3DB30-CD21-4CAF-B2F6-C297B84115FC}" dt="2024-08-13T05:01:31.252" v="3078"/>
        <pc:sldMkLst>
          <pc:docMk/>
          <pc:sldMk cId="85330980" sldId="332"/>
        </pc:sldMkLst>
        <pc:spChg chg="mod">
          <ac:chgData name="윤 은성" userId="afc7139130ef5b26" providerId="LiveId" clId="{6FB3DB30-CD21-4CAF-B2F6-C297B84115FC}" dt="2024-08-13T04:39:06.481" v="2731" actId="404"/>
          <ac:spMkLst>
            <pc:docMk/>
            <pc:sldMk cId="85330980" sldId="332"/>
            <ac:spMk id="3" creationId="{B7716E9A-BA2D-BD9E-04CD-3695124DDC7A}"/>
          </ac:spMkLst>
        </pc:spChg>
        <pc:spChg chg="del">
          <ac:chgData name="윤 은성" userId="afc7139130ef5b26" providerId="LiveId" clId="{6FB3DB30-CD21-4CAF-B2F6-C297B84115FC}" dt="2024-08-13T04:38:37.125" v="2726" actId="478"/>
          <ac:spMkLst>
            <pc:docMk/>
            <pc:sldMk cId="85330980" sldId="332"/>
            <ac:spMk id="11" creationId="{00000000-0000-0000-0000-000000000000}"/>
          </ac:spMkLst>
        </pc:spChg>
        <pc:spChg chg="mod topLvl">
          <ac:chgData name="윤 은성" userId="afc7139130ef5b26" providerId="LiveId" clId="{6FB3DB30-CD21-4CAF-B2F6-C297B84115FC}" dt="2024-08-13T04:48:21.671" v="2946" actId="338"/>
          <ac:spMkLst>
            <pc:docMk/>
            <pc:sldMk cId="85330980" sldId="332"/>
            <ac:spMk id="21" creationId="{2B6F417B-9D00-0D5D-A0B0-455DD4F7DEDA}"/>
          </ac:spMkLst>
        </pc:spChg>
        <pc:spChg chg="mod">
          <ac:chgData name="윤 은성" userId="afc7139130ef5b26" providerId="LiveId" clId="{6FB3DB30-CD21-4CAF-B2F6-C297B84115FC}" dt="2024-08-13T04:38:49.673" v="2728" actId="1076"/>
          <ac:spMkLst>
            <pc:docMk/>
            <pc:sldMk cId="85330980" sldId="332"/>
            <ac:spMk id="58" creationId="{A0D382C7-A877-D3AA-D4AF-1EF19A00EF5E}"/>
          </ac:spMkLst>
        </pc:spChg>
        <pc:grpChg chg="add del mod">
          <ac:chgData name="윤 은성" userId="afc7139130ef5b26" providerId="LiveId" clId="{6FB3DB30-CD21-4CAF-B2F6-C297B84115FC}" dt="2024-08-13T04:48:15.798" v="2945" actId="165"/>
          <ac:grpSpMkLst>
            <pc:docMk/>
            <pc:sldMk cId="85330980" sldId="332"/>
            <ac:grpSpMk id="4" creationId="{6297C2E3-18DC-9E02-C2D6-A00D8B64F588}"/>
          </ac:grpSpMkLst>
        </pc:grpChg>
        <pc:grpChg chg="add mod">
          <ac:chgData name="윤 은성" userId="afc7139130ef5b26" providerId="LiveId" clId="{6FB3DB30-CD21-4CAF-B2F6-C297B84115FC}" dt="2024-08-13T04:48:21.671" v="2946" actId="338"/>
          <ac:grpSpMkLst>
            <pc:docMk/>
            <pc:sldMk cId="85330980" sldId="332"/>
            <ac:grpSpMk id="22" creationId="{41B74A1C-38D4-6E32-CE11-C51C895041D6}"/>
          </ac:grpSpMkLst>
        </pc:grpChg>
        <pc:cxnChg chg="mod topLvl">
          <ac:chgData name="윤 은성" userId="afc7139130ef5b26" providerId="LiveId" clId="{6FB3DB30-CD21-4CAF-B2F6-C297B84115FC}" dt="2024-08-13T04:48:21.671" v="2946" actId="338"/>
          <ac:cxnSpMkLst>
            <pc:docMk/>
            <pc:sldMk cId="85330980" sldId="332"/>
            <ac:cxnSpMk id="19" creationId="{5AD26F0D-AC48-68B3-B9CE-0824D6CB62A1}"/>
          </ac:cxnSpMkLst>
        </pc:cxnChg>
        <pc:cxnChg chg="del">
          <ac:chgData name="윤 은성" userId="afc7139130ef5b26" providerId="LiveId" clId="{6FB3DB30-CD21-4CAF-B2F6-C297B84115FC}" dt="2024-08-13T04:38:37.125" v="2726" actId="478"/>
          <ac:cxnSpMkLst>
            <pc:docMk/>
            <pc:sldMk cId="85330980" sldId="332"/>
            <ac:cxnSpMk id="2062" creationId="{D62BB670-5EE3-C6D7-D29A-40029FAF5DE5}"/>
          </ac:cxnSpMkLst>
        </pc:cxnChg>
      </pc:sldChg>
      <pc:sldChg chg="add del">
        <pc:chgData name="윤 은성" userId="afc7139130ef5b26" providerId="LiveId" clId="{6FB3DB30-CD21-4CAF-B2F6-C297B84115FC}" dt="2024-08-13T04:42:25.666" v="2858" actId="47"/>
        <pc:sldMkLst>
          <pc:docMk/>
          <pc:sldMk cId="640257020" sldId="333"/>
        </pc:sldMkLst>
      </pc:sldChg>
      <pc:sldChg chg="delSp modSp add del mod">
        <pc:chgData name="윤 은성" userId="afc7139130ef5b26" providerId="LiveId" clId="{6FB3DB30-CD21-4CAF-B2F6-C297B84115FC}" dt="2024-08-13T04:41:12.578" v="2818" actId="47"/>
        <pc:sldMkLst>
          <pc:docMk/>
          <pc:sldMk cId="1013245762" sldId="333"/>
        </pc:sldMkLst>
        <pc:spChg chg="mod">
          <ac:chgData name="윤 은성" userId="afc7139130ef5b26" providerId="LiveId" clId="{6FB3DB30-CD21-4CAF-B2F6-C297B84115FC}" dt="2024-08-13T04:39:59.989" v="2783" actId="20577"/>
          <ac:spMkLst>
            <pc:docMk/>
            <pc:sldMk cId="1013245762" sldId="333"/>
            <ac:spMk id="6" creationId="{2C700902-C9E8-3EC4-FE7D-470486A067FE}"/>
          </ac:spMkLst>
        </pc:spChg>
        <pc:spChg chg="del">
          <ac:chgData name="윤 은성" userId="afc7139130ef5b26" providerId="LiveId" clId="{6FB3DB30-CD21-4CAF-B2F6-C297B84115FC}" dt="2024-08-13T04:40:08.251" v="2788" actId="478"/>
          <ac:spMkLst>
            <pc:docMk/>
            <pc:sldMk cId="1013245762" sldId="333"/>
            <ac:spMk id="13" creationId="{0EE53482-D161-3CFF-FD3B-581D9D29281B}"/>
          </ac:spMkLst>
        </pc:spChg>
        <pc:spChg chg="mod">
          <ac:chgData name="윤 은성" userId="afc7139130ef5b26" providerId="LiveId" clId="{6FB3DB30-CD21-4CAF-B2F6-C297B84115FC}" dt="2024-08-13T04:40:24.627" v="2814" actId="20577"/>
          <ac:spMkLst>
            <pc:docMk/>
            <pc:sldMk cId="1013245762" sldId="333"/>
            <ac:spMk id="21" creationId="{ED6541ED-EF4B-252E-F9A1-AA98F62C591D}"/>
          </ac:spMkLst>
        </pc:spChg>
        <pc:picChg chg="del mod">
          <ac:chgData name="윤 은성" userId="afc7139130ef5b26" providerId="LiveId" clId="{6FB3DB30-CD21-4CAF-B2F6-C297B84115FC}" dt="2024-08-13T04:40:04.394" v="2785" actId="478"/>
          <ac:picMkLst>
            <pc:docMk/>
            <pc:sldMk cId="1013245762" sldId="333"/>
            <ac:picMk id="8" creationId="{95A6B19A-B6C8-C016-7068-FEC08AECFE68}"/>
          </ac:picMkLst>
        </pc:picChg>
        <pc:picChg chg="del">
          <ac:chgData name="윤 은성" userId="afc7139130ef5b26" providerId="LiveId" clId="{6FB3DB30-CD21-4CAF-B2F6-C297B84115FC}" dt="2024-08-13T04:40:05.691" v="2786" actId="478"/>
          <ac:picMkLst>
            <pc:docMk/>
            <pc:sldMk cId="1013245762" sldId="333"/>
            <ac:picMk id="9" creationId="{F36FE580-20F9-7DE1-F196-65F4C5033B8A}"/>
          </ac:picMkLst>
        </pc:picChg>
        <pc:picChg chg="del">
          <ac:chgData name="윤 은성" userId="afc7139130ef5b26" providerId="LiveId" clId="{6FB3DB30-CD21-4CAF-B2F6-C297B84115FC}" dt="2024-08-13T04:40:06.311" v="2787" actId="478"/>
          <ac:picMkLst>
            <pc:docMk/>
            <pc:sldMk cId="1013245762" sldId="333"/>
            <ac:picMk id="11" creationId="{96CB3613-84FF-3191-6A6F-701113D24D21}"/>
          </ac:picMkLst>
        </pc:picChg>
      </pc:sldChg>
      <pc:sldChg chg="addSp modSp add del mod setBg">
        <pc:chgData name="윤 은성" userId="afc7139130ef5b26" providerId="LiveId" clId="{6FB3DB30-CD21-4CAF-B2F6-C297B84115FC}" dt="2024-08-13T04:51:49.426" v="3018" actId="47"/>
        <pc:sldMkLst>
          <pc:docMk/>
          <pc:sldMk cId="3736639607" sldId="333"/>
        </pc:sldMkLst>
        <pc:spChg chg="mod">
          <ac:chgData name="윤 은성" userId="afc7139130ef5b26" providerId="LiveId" clId="{6FB3DB30-CD21-4CAF-B2F6-C297B84115FC}" dt="2024-08-13T04:51:03.024" v="3009" actId="164"/>
          <ac:spMkLst>
            <pc:docMk/>
            <pc:sldMk cId="3736639607" sldId="333"/>
            <ac:spMk id="44" creationId="{DD7C201B-A1E6-5370-790B-82A8A9FE4984}"/>
          </ac:spMkLst>
        </pc:spChg>
        <pc:grpChg chg="add mod">
          <ac:chgData name="윤 은성" userId="afc7139130ef5b26" providerId="LiveId" clId="{6FB3DB30-CD21-4CAF-B2F6-C297B84115FC}" dt="2024-08-13T04:51:06.759" v="3010" actId="1076"/>
          <ac:grpSpMkLst>
            <pc:docMk/>
            <pc:sldMk cId="3736639607" sldId="333"/>
            <ac:grpSpMk id="2" creationId="{DFCDEEC7-F861-BAF1-2C7F-DDB6B80B6618}"/>
          </ac:grpSpMkLst>
        </pc:grpChg>
        <pc:grpChg chg="mod">
          <ac:chgData name="윤 은성" userId="afc7139130ef5b26" providerId="LiveId" clId="{6FB3DB30-CD21-4CAF-B2F6-C297B84115FC}" dt="2024-08-13T04:51:03.024" v="3009" actId="164"/>
          <ac:grpSpMkLst>
            <pc:docMk/>
            <pc:sldMk cId="3736639607" sldId="333"/>
            <ac:grpSpMk id="50" creationId="{09B096BE-78CA-CE86-7DEC-793F2C34C11A}"/>
          </ac:grpSpMkLst>
        </pc:grpChg>
        <pc:picChg chg="mod">
          <ac:chgData name="윤 은성" userId="afc7139130ef5b26" providerId="LiveId" clId="{6FB3DB30-CD21-4CAF-B2F6-C297B84115FC}" dt="2024-08-13T04:51:03.024" v="3009" actId="164"/>
          <ac:picMkLst>
            <pc:docMk/>
            <pc:sldMk cId="3736639607" sldId="333"/>
            <ac:picMk id="51" creationId="{3BC3D1C5-DC3B-7E6A-62C5-DB1FB3432F01}"/>
          </ac:picMkLst>
        </pc:picChg>
        <pc:picChg chg="mod">
          <ac:chgData name="윤 은성" userId="afc7139130ef5b26" providerId="LiveId" clId="{6FB3DB30-CD21-4CAF-B2F6-C297B84115FC}" dt="2024-08-13T04:51:03.024" v="3009" actId="164"/>
          <ac:picMkLst>
            <pc:docMk/>
            <pc:sldMk cId="3736639607" sldId="333"/>
            <ac:picMk id="52" creationId="{B1DBF080-5E1A-881E-2DCE-7646D82834A2}"/>
          </ac:picMkLst>
        </pc:picChg>
        <pc:picChg chg="mod">
          <ac:chgData name="윤 은성" userId="afc7139130ef5b26" providerId="LiveId" clId="{6FB3DB30-CD21-4CAF-B2F6-C297B84115FC}" dt="2024-08-13T04:51:03.024" v="3009" actId="164"/>
          <ac:picMkLst>
            <pc:docMk/>
            <pc:sldMk cId="3736639607" sldId="333"/>
            <ac:picMk id="53" creationId="{78B53AD6-BECD-63F8-8753-20F198EA7765}"/>
          </ac:picMkLst>
        </pc:picChg>
      </pc:sldChg>
      <pc:sldChg chg="modSp add del mod setBg">
        <pc:chgData name="윤 은성" userId="afc7139130ef5b26" providerId="LiveId" clId="{6FB3DB30-CD21-4CAF-B2F6-C297B84115FC}" dt="2024-08-13T04:53:22.564" v="3037" actId="47"/>
        <pc:sldMkLst>
          <pc:docMk/>
          <pc:sldMk cId="0" sldId="334"/>
        </pc:sldMkLst>
        <pc:spChg chg="mod">
          <ac:chgData name="윤 은성" userId="afc7139130ef5b26" providerId="LiveId" clId="{6FB3DB30-CD21-4CAF-B2F6-C297B84115FC}" dt="2024-08-13T04:52:08.162" v="3022" actId="1076"/>
          <ac:spMkLst>
            <pc:docMk/>
            <pc:sldMk cId="0" sldId="334"/>
            <ac:spMk id="4" creationId="{00000000-0000-0000-0000-000000000000}"/>
          </ac:spMkLst>
        </pc:spChg>
      </pc:sldChg>
      <pc:sldChg chg="add del">
        <pc:chgData name="윤 은성" userId="afc7139130ef5b26" providerId="LiveId" clId="{6FB3DB30-CD21-4CAF-B2F6-C297B84115FC}" dt="2024-08-13T04:40:55.706" v="2817"/>
        <pc:sldMkLst>
          <pc:docMk/>
          <pc:sldMk cId="1489981169" sldId="334"/>
        </pc:sldMkLst>
      </pc:sldChg>
      <pc:sldChg chg="add del setBg">
        <pc:chgData name="윤 은성" userId="afc7139130ef5b26" providerId="LiveId" clId="{6FB3DB30-CD21-4CAF-B2F6-C297B84115FC}" dt="2024-08-13T06:43:49.478" v="4176" actId="47"/>
        <pc:sldMkLst>
          <pc:docMk/>
          <pc:sldMk cId="2232008169" sldId="335"/>
        </pc:sldMkLst>
      </pc:sldChg>
      <pc:sldChg chg="addSp delSp modSp add mod">
        <pc:chgData name="윤 은성" userId="afc7139130ef5b26" providerId="LiveId" clId="{6FB3DB30-CD21-4CAF-B2F6-C297B84115FC}" dt="2024-08-13T04:50:28.621" v="3003" actId="1076"/>
        <pc:sldMkLst>
          <pc:docMk/>
          <pc:sldMk cId="1086585920" sldId="336"/>
        </pc:sldMkLst>
        <pc:spChg chg="mod">
          <ac:chgData name="윤 은성" userId="afc7139130ef5b26" providerId="LiveId" clId="{6FB3DB30-CD21-4CAF-B2F6-C297B84115FC}" dt="2024-08-13T04:49:33.565" v="2967" actId="20577"/>
          <ac:spMkLst>
            <pc:docMk/>
            <pc:sldMk cId="1086585920" sldId="336"/>
            <ac:spMk id="12" creationId="{AA98C0B0-54A1-5099-2559-1C48EF3CCC80}"/>
          </ac:spMkLst>
        </pc:spChg>
        <pc:spChg chg="mod">
          <ac:chgData name="윤 은성" userId="afc7139130ef5b26" providerId="LiveId" clId="{6FB3DB30-CD21-4CAF-B2F6-C297B84115FC}" dt="2024-08-13T04:49:53.439" v="2989" actId="1076"/>
          <ac:spMkLst>
            <pc:docMk/>
            <pc:sldMk cId="1086585920" sldId="336"/>
            <ac:spMk id="13" creationId="{FC6C4211-A94B-FF3D-4329-07EA457125FB}"/>
          </ac:spMkLst>
        </pc:spChg>
        <pc:spChg chg="del">
          <ac:chgData name="윤 은성" userId="afc7139130ef5b26" providerId="LiveId" clId="{6FB3DB30-CD21-4CAF-B2F6-C297B84115FC}" dt="2024-08-13T04:49:55.653" v="2991" actId="478"/>
          <ac:spMkLst>
            <pc:docMk/>
            <pc:sldMk cId="1086585920" sldId="336"/>
            <ac:spMk id="17" creationId="{0B2DE8C9-72AD-3A61-15B1-9974A15A2C30}"/>
          </ac:spMkLst>
        </pc:spChg>
        <pc:spChg chg="del mod">
          <ac:chgData name="윤 은성" userId="afc7139130ef5b26" providerId="LiveId" clId="{6FB3DB30-CD21-4CAF-B2F6-C297B84115FC}" dt="2024-08-13T04:50:00.509" v="2994" actId="478"/>
          <ac:spMkLst>
            <pc:docMk/>
            <pc:sldMk cId="1086585920" sldId="336"/>
            <ac:spMk id="28" creationId="{EDFBCF0E-BA06-168E-76C4-893B64253807}"/>
          </ac:spMkLst>
        </pc:spChg>
        <pc:grpChg chg="mod">
          <ac:chgData name="윤 은성" userId="afc7139130ef5b26" providerId="LiveId" clId="{6FB3DB30-CD21-4CAF-B2F6-C297B84115FC}" dt="2024-08-13T04:50:19.060" v="2999" actId="1076"/>
          <ac:grpSpMkLst>
            <pc:docMk/>
            <pc:sldMk cId="1086585920" sldId="336"/>
            <ac:grpSpMk id="15" creationId="{E7C730B9-1996-E845-C621-225D72096222}"/>
          </ac:grpSpMkLst>
        </pc:grpChg>
        <pc:picChg chg="add mod">
          <ac:chgData name="윤 은성" userId="afc7139130ef5b26" providerId="LiveId" clId="{6FB3DB30-CD21-4CAF-B2F6-C297B84115FC}" dt="2024-08-13T04:50:28.621" v="3003" actId="1076"/>
          <ac:picMkLst>
            <pc:docMk/>
            <pc:sldMk cId="1086585920" sldId="336"/>
            <ac:picMk id="2" creationId="{CBE8A26F-BBAE-CA36-B555-AA4214852521}"/>
          </ac:picMkLst>
        </pc:picChg>
        <pc:picChg chg="add mod">
          <ac:chgData name="윤 은성" userId="afc7139130ef5b26" providerId="LiveId" clId="{6FB3DB30-CD21-4CAF-B2F6-C297B84115FC}" dt="2024-08-13T04:50:24.128" v="3001" actId="1076"/>
          <ac:picMkLst>
            <pc:docMk/>
            <pc:sldMk cId="1086585920" sldId="336"/>
            <ac:picMk id="6" creationId="{62DD814E-C831-11CA-5DFF-8218B46ECC7A}"/>
          </ac:picMkLst>
        </pc:picChg>
        <pc:picChg chg="del">
          <ac:chgData name="윤 은성" userId="afc7139130ef5b26" providerId="LiveId" clId="{6FB3DB30-CD21-4CAF-B2F6-C297B84115FC}" dt="2024-08-13T04:49:55.045" v="2990" actId="478"/>
          <ac:picMkLst>
            <pc:docMk/>
            <pc:sldMk cId="1086585920" sldId="336"/>
            <ac:picMk id="16" creationId="{CA33A8B5-7BD6-D68A-B099-1A463165F4C7}"/>
          </ac:picMkLst>
        </pc:picChg>
        <pc:picChg chg="del">
          <ac:chgData name="윤 은성" userId="afc7139130ef5b26" providerId="LiveId" clId="{6FB3DB30-CD21-4CAF-B2F6-C297B84115FC}" dt="2024-08-13T04:49:56.237" v="2992" actId="478"/>
          <ac:picMkLst>
            <pc:docMk/>
            <pc:sldMk cId="1086585920" sldId="336"/>
            <ac:picMk id="27" creationId="{229DCC61-D05F-1435-DC0E-6787C5B8602F}"/>
          </ac:picMkLst>
        </pc:picChg>
      </pc:sldChg>
      <pc:sldChg chg="addSp delSp modSp add mod">
        <pc:chgData name="윤 은성" userId="afc7139130ef5b26" providerId="LiveId" clId="{6FB3DB30-CD21-4CAF-B2F6-C297B84115FC}" dt="2024-08-13T04:51:34.329" v="3017" actId="1076"/>
        <pc:sldMkLst>
          <pc:docMk/>
          <pc:sldMk cId="2760948933" sldId="337"/>
        </pc:sldMkLst>
        <pc:spChg chg="mod">
          <ac:chgData name="윤 은성" userId="afc7139130ef5b26" providerId="LiveId" clId="{6FB3DB30-CD21-4CAF-B2F6-C297B84115FC}" dt="2024-08-13T04:50:37.864" v="3006" actId="20577"/>
          <ac:spMkLst>
            <pc:docMk/>
            <pc:sldMk cId="2760948933" sldId="337"/>
            <ac:spMk id="12" creationId="{AA98C0B0-54A1-5099-2559-1C48EF3CCC80}"/>
          </ac:spMkLst>
        </pc:spChg>
        <pc:spChg chg="mod">
          <ac:chgData name="윤 은성" userId="afc7139130ef5b26" providerId="LiveId" clId="{6FB3DB30-CD21-4CAF-B2F6-C297B84115FC}" dt="2024-08-13T04:50:51.741" v="3008"/>
          <ac:spMkLst>
            <pc:docMk/>
            <pc:sldMk cId="2760948933" sldId="337"/>
            <ac:spMk id="13" creationId="{FC6C4211-A94B-FF3D-4329-07EA457125FB}"/>
          </ac:spMkLst>
        </pc:spChg>
        <pc:spChg chg="mod">
          <ac:chgData name="윤 은성" userId="afc7139130ef5b26" providerId="LiveId" clId="{6FB3DB30-CD21-4CAF-B2F6-C297B84115FC}" dt="2024-08-13T04:51:13.265" v="3013"/>
          <ac:spMkLst>
            <pc:docMk/>
            <pc:sldMk cId="2760948933" sldId="337"/>
            <ac:spMk id="18" creationId="{0260B72F-78B8-8CAB-3E9A-1CE9F788744D}"/>
          </ac:spMkLst>
        </pc:spChg>
        <pc:spChg chg="mod">
          <ac:chgData name="윤 은성" userId="afc7139130ef5b26" providerId="LiveId" clId="{6FB3DB30-CD21-4CAF-B2F6-C297B84115FC}" dt="2024-08-13T04:51:13.265" v="3013"/>
          <ac:spMkLst>
            <pc:docMk/>
            <pc:sldMk cId="2760948933" sldId="337"/>
            <ac:spMk id="19" creationId="{391B66E4-C295-5A7A-2F19-036435581C16}"/>
          </ac:spMkLst>
        </pc:spChg>
        <pc:spChg chg="mod">
          <ac:chgData name="윤 은성" userId="afc7139130ef5b26" providerId="LiveId" clId="{6FB3DB30-CD21-4CAF-B2F6-C297B84115FC}" dt="2024-08-13T04:51:13.265" v="3013"/>
          <ac:spMkLst>
            <pc:docMk/>
            <pc:sldMk cId="2760948933" sldId="337"/>
            <ac:spMk id="20" creationId="{D469DE62-2D05-AA6C-BFA9-EC9368E0A3FD}"/>
          </ac:spMkLst>
        </pc:spChg>
        <pc:spChg chg="mod">
          <ac:chgData name="윤 은성" userId="afc7139130ef5b26" providerId="LiveId" clId="{6FB3DB30-CD21-4CAF-B2F6-C297B84115FC}" dt="2024-08-13T04:51:13.265" v="3013"/>
          <ac:spMkLst>
            <pc:docMk/>
            <pc:sldMk cId="2760948933" sldId="337"/>
            <ac:spMk id="21" creationId="{9F9D5A13-EB98-8437-E1B8-54E4D9CE4B7D}"/>
          </ac:spMkLst>
        </pc:spChg>
        <pc:spChg chg="mod">
          <ac:chgData name="윤 은성" userId="afc7139130ef5b26" providerId="LiveId" clId="{6FB3DB30-CD21-4CAF-B2F6-C297B84115FC}" dt="2024-08-13T04:51:13.265" v="3013"/>
          <ac:spMkLst>
            <pc:docMk/>
            <pc:sldMk cId="2760948933" sldId="337"/>
            <ac:spMk id="22" creationId="{2FF83F46-1E18-FFEE-3127-1C0F42CA6960}"/>
          </ac:spMkLst>
        </pc:spChg>
        <pc:grpChg chg="add mod">
          <ac:chgData name="윤 은성" userId="afc7139130ef5b26" providerId="LiveId" clId="{6FB3DB30-CD21-4CAF-B2F6-C297B84115FC}" dt="2024-08-13T04:51:17.388" v="3014" actId="1076"/>
          <ac:grpSpMkLst>
            <pc:docMk/>
            <pc:sldMk cId="2760948933" sldId="337"/>
            <ac:grpSpMk id="7" creationId="{805F620B-D01D-F943-E772-AE4A8618BEEE}"/>
          </ac:grpSpMkLst>
        </pc:grpChg>
        <pc:grpChg chg="mod">
          <ac:chgData name="윤 은성" userId="afc7139130ef5b26" providerId="LiveId" clId="{6FB3DB30-CD21-4CAF-B2F6-C297B84115FC}" dt="2024-08-13T04:51:34.329" v="3017" actId="1076"/>
          <ac:grpSpMkLst>
            <pc:docMk/>
            <pc:sldMk cId="2760948933" sldId="337"/>
            <ac:grpSpMk id="15" creationId="{E7C730B9-1996-E845-C621-225D72096222}"/>
          </ac:grpSpMkLst>
        </pc:grpChg>
        <pc:grpChg chg="mod">
          <ac:chgData name="윤 은성" userId="afc7139130ef5b26" providerId="LiveId" clId="{6FB3DB30-CD21-4CAF-B2F6-C297B84115FC}" dt="2024-08-13T04:51:13.265" v="3013"/>
          <ac:grpSpMkLst>
            <pc:docMk/>
            <pc:sldMk cId="2760948933" sldId="337"/>
            <ac:grpSpMk id="16" creationId="{CAC78834-340E-541C-DDC7-87209CD80A61}"/>
          </ac:grpSpMkLst>
        </pc:grpChg>
        <pc:picChg chg="del">
          <ac:chgData name="윤 은성" userId="afc7139130ef5b26" providerId="LiveId" clId="{6FB3DB30-CD21-4CAF-B2F6-C297B84115FC}" dt="2024-08-13T04:51:13.067" v="3012" actId="478"/>
          <ac:picMkLst>
            <pc:docMk/>
            <pc:sldMk cId="2760948933" sldId="337"/>
            <ac:picMk id="2" creationId="{CBE8A26F-BBAE-CA36-B555-AA4214852521}"/>
          </ac:picMkLst>
        </pc:picChg>
        <pc:picChg chg="del">
          <ac:chgData name="윤 은성" userId="afc7139130ef5b26" providerId="LiveId" clId="{6FB3DB30-CD21-4CAF-B2F6-C297B84115FC}" dt="2024-08-13T04:51:11.745" v="3011" actId="478"/>
          <ac:picMkLst>
            <pc:docMk/>
            <pc:sldMk cId="2760948933" sldId="337"/>
            <ac:picMk id="6" creationId="{62DD814E-C831-11CA-5DFF-8218B46ECC7A}"/>
          </ac:picMkLst>
        </pc:picChg>
        <pc:picChg chg="mod">
          <ac:chgData name="윤 은성" userId="afc7139130ef5b26" providerId="LiveId" clId="{6FB3DB30-CD21-4CAF-B2F6-C297B84115FC}" dt="2024-08-13T04:51:13.265" v="3013"/>
          <ac:picMkLst>
            <pc:docMk/>
            <pc:sldMk cId="2760948933" sldId="337"/>
            <ac:picMk id="8" creationId="{88F480AD-7C02-8783-549D-6867DB79EEF3}"/>
          </ac:picMkLst>
        </pc:picChg>
        <pc:picChg chg="mod">
          <ac:chgData name="윤 은성" userId="afc7139130ef5b26" providerId="LiveId" clId="{6FB3DB30-CD21-4CAF-B2F6-C297B84115FC}" dt="2024-08-13T04:51:13.265" v="3013"/>
          <ac:picMkLst>
            <pc:docMk/>
            <pc:sldMk cId="2760948933" sldId="337"/>
            <ac:picMk id="9" creationId="{9C2E7DF6-68CA-E8CC-A169-D7597360FEDF}"/>
          </ac:picMkLst>
        </pc:picChg>
        <pc:picChg chg="mod">
          <ac:chgData name="윤 은성" userId="afc7139130ef5b26" providerId="LiveId" clId="{6FB3DB30-CD21-4CAF-B2F6-C297B84115FC}" dt="2024-08-13T04:51:13.265" v="3013"/>
          <ac:picMkLst>
            <pc:docMk/>
            <pc:sldMk cId="2760948933" sldId="337"/>
            <ac:picMk id="17" creationId="{9C1A1795-EC73-5E67-C9E1-FE7E49DF611B}"/>
          </ac:picMkLst>
        </pc:picChg>
      </pc:sldChg>
      <pc:sldChg chg="addSp delSp modSp add mod">
        <pc:chgData name="윤 은성" userId="afc7139130ef5b26" providerId="LiveId" clId="{6FB3DB30-CD21-4CAF-B2F6-C297B84115FC}" dt="2024-08-13T06:43:54.147" v="4180" actId="20577"/>
        <pc:sldMkLst>
          <pc:docMk/>
          <pc:sldMk cId="2991382972" sldId="338"/>
        </pc:sldMkLst>
        <pc:spChg chg="add mod">
          <ac:chgData name="윤 은성" userId="afc7139130ef5b26" providerId="LiveId" clId="{6FB3DB30-CD21-4CAF-B2F6-C297B84115FC}" dt="2024-08-13T06:43:54.147" v="4180" actId="20577"/>
          <ac:spMkLst>
            <pc:docMk/>
            <pc:sldMk cId="2991382972" sldId="338"/>
            <ac:spMk id="2" creationId="{1ED44B32-D89B-EF85-AC52-3DA099316245}"/>
          </ac:spMkLst>
        </pc:spChg>
        <pc:spChg chg="mod">
          <ac:chgData name="윤 은성" userId="afc7139130ef5b26" providerId="LiveId" clId="{6FB3DB30-CD21-4CAF-B2F6-C297B84115FC}" dt="2024-08-13T04:52:39.582" v="3030" actId="1076"/>
          <ac:spMkLst>
            <pc:docMk/>
            <pc:sldMk cId="2991382972" sldId="338"/>
            <ac:spMk id="5" creationId="{2FC26E6E-BD24-AB32-DD4C-C1D4F3505A7E}"/>
          </ac:spMkLst>
        </pc:spChg>
        <pc:spChg chg="mod">
          <ac:chgData name="윤 은성" userId="afc7139130ef5b26" providerId="LiveId" clId="{6FB3DB30-CD21-4CAF-B2F6-C297B84115FC}" dt="2024-08-13T04:53:03.293" v="3032" actId="20577"/>
          <ac:spMkLst>
            <pc:docMk/>
            <pc:sldMk cId="2991382972" sldId="338"/>
            <ac:spMk id="13" creationId="{FC6C4211-A94B-FF3D-4329-07EA457125FB}"/>
          </ac:spMkLst>
        </pc:spChg>
        <pc:spChg chg="add mod">
          <ac:chgData name="윤 은성" userId="afc7139130ef5b26" providerId="LiveId" clId="{6FB3DB30-CD21-4CAF-B2F6-C297B84115FC}" dt="2024-08-13T04:53:11.494" v="3035" actId="1076"/>
          <ac:spMkLst>
            <pc:docMk/>
            <pc:sldMk cId="2991382972" sldId="338"/>
            <ac:spMk id="26" creationId="{CE0F4CFF-4506-6FD3-E43C-C716AFEE6462}"/>
          </ac:spMkLst>
        </pc:spChg>
        <pc:spChg chg="add mod">
          <ac:chgData name="윤 은성" userId="afc7139130ef5b26" providerId="LiveId" clId="{6FB3DB30-CD21-4CAF-B2F6-C297B84115FC}" dt="2024-08-13T04:53:11.494" v="3035" actId="1076"/>
          <ac:spMkLst>
            <pc:docMk/>
            <pc:sldMk cId="2991382972" sldId="338"/>
            <ac:spMk id="28" creationId="{7E03A279-F0FC-6836-D6FF-E4EA4DB65EC7}"/>
          </ac:spMkLst>
        </pc:spChg>
        <pc:spChg chg="add mod">
          <ac:chgData name="윤 은성" userId="afc7139130ef5b26" providerId="LiveId" clId="{6FB3DB30-CD21-4CAF-B2F6-C297B84115FC}" dt="2024-08-13T04:53:11.494" v="3035" actId="1076"/>
          <ac:spMkLst>
            <pc:docMk/>
            <pc:sldMk cId="2991382972" sldId="338"/>
            <ac:spMk id="29" creationId="{6A646B09-D32E-FA1E-AE0C-C98C5D359365}"/>
          </ac:spMkLst>
        </pc:spChg>
        <pc:spChg chg="add mod">
          <ac:chgData name="윤 은성" userId="afc7139130ef5b26" providerId="LiveId" clId="{6FB3DB30-CD21-4CAF-B2F6-C297B84115FC}" dt="2024-08-13T04:53:11.494" v="3035" actId="1076"/>
          <ac:spMkLst>
            <pc:docMk/>
            <pc:sldMk cId="2991382972" sldId="338"/>
            <ac:spMk id="30" creationId="{75A480E0-47E7-FF83-452D-5E499E435A52}"/>
          </ac:spMkLst>
        </pc:spChg>
        <pc:grpChg chg="del">
          <ac:chgData name="윤 은성" userId="afc7139130ef5b26" providerId="LiveId" clId="{6FB3DB30-CD21-4CAF-B2F6-C297B84115FC}" dt="2024-08-13T04:53:02.018" v="3031" actId="478"/>
          <ac:grpSpMkLst>
            <pc:docMk/>
            <pc:sldMk cId="2991382972" sldId="338"/>
            <ac:grpSpMk id="7" creationId="{805F620B-D01D-F943-E772-AE4A8618BEEE}"/>
          </ac:grpSpMkLst>
        </pc:grpChg>
        <pc:grpChg chg="del mod">
          <ac:chgData name="윤 은성" userId="afc7139130ef5b26" providerId="LiveId" clId="{6FB3DB30-CD21-4CAF-B2F6-C297B84115FC}" dt="2024-08-13T04:53:03.862" v="3033" actId="478"/>
          <ac:grpSpMkLst>
            <pc:docMk/>
            <pc:sldMk cId="2991382972" sldId="338"/>
            <ac:grpSpMk id="15" creationId="{E7C730B9-1996-E845-C621-225D72096222}"/>
          </ac:grpSpMkLst>
        </pc:grpChg>
        <pc:picChg chg="add mod">
          <ac:chgData name="윤 은성" userId="afc7139130ef5b26" providerId="LiveId" clId="{6FB3DB30-CD21-4CAF-B2F6-C297B84115FC}" dt="2024-08-13T04:53:14.800" v="3036" actId="1076"/>
          <ac:picMkLst>
            <pc:docMk/>
            <pc:sldMk cId="2991382972" sldId="338"/>
            <ac:picMk id="6" creationId="{8A02BD0F-1E93-03E1-E117-9481690EBDAD}"/>
          </ac:picMkLst>
        </pc:picChg>
        <pc:picChg chg="mod">
          <ac:chgData name="윤 은성" userId="afc7139130ef5b26" providerId="LiveId" clId="{6FB3DB30-CD21-4CAF-B2F6-C297B84115FC}" dt="2024-08-13T04:52:17.835" v="3025" actId="1076"/>
          <ac:picMkLst>
            <pc:docMk/>
            <pc:sldMk cId="2991382972" sldId="338"/>
            <ac:picMk id="10" creationId="{E2BC8825-0F6A-7F1F-1CC8-5F60DBD7D3B2}"/>
          </ac:picMkLst>
        </pc:picChg>
        <pc:picChg chg="add mod">
          <ac:chgData name="윤 은성" userId="afc7139130ef5b26" providerId="LiveId" clId="{6FB3DB30-CD21-4CAF-B2F6-C297B84115FC}" dt="2024-08-13T04:53:11.494" v="3035" actId="1076"/>
          <ac:picMkLst>
            <pc:docMk/>
            <pc:sldMk cId="2991382972" sldId="338"/>
            <ac:picMk id="24" creationId="{FEB790FE-A2BA-2EDA-8952-A394627FD1FC}"/>
          </ac:picMkLst>
        </pc:picChg>
        <pc:picChg chg="add mod">
          <ac:chgData name="윤 은성" userId="afc7139130ef5b26" providerId="LiveId" clId="{6FB3DB30-CD21-4CAF-B2F6-C297B84115FC}" dt="2024-08-13T04:53:11.494" v="3035" actId="1076"/>
          <ac:picMkLst>
            <pc:docMk/>
            <pc:sldMk cId="2991382972" sldId="338"/>
            <ac:picMk id="27" creationId="{8AC02110-DBBE-BCEA-6BF0-7F0B76E3987F}"/>
          </ac:picMkLst>
        </pc:picChg>
        <pc:picChg chg="add mod">
          <ac:chgData name="윤 은성" userId="afc7139130ef5b26" providerId="LiveId" clId="{6FB3DB30-CD21-4CAF-B2F6-C297B84115FC}" dt="2024-08-13T04:53:11.494" v="3035" actId="1076"/>
          <ac:picMkLst>
            <pc:docMk/>
            <pc:sldMk cId="2991382972" sldId="338"/>
            <ac:picMk id="31" creationId="{5D4D4EB4-4D8F-401B-6824-4F6B176BF58C}"/>
          </ac:picMkLst>
        </pc:picChg>
      </pc:sldChg>
      <pc:sldChg chg="delSp modSp add del mod">
        <pc:chgData name="윤 은성" userId="afc7139130ef5b26" providerId="LiveId" clId="{6FB3DB30-CD21-4CAF-B2F6-C297B84115FC}" dt="2024-08-13T06:43:51.105" v="4177" actId="47"/>
        <pc:sldMkLst>
          <pc:docMk/>
          <pc:sldMk cId="3671761559" sldId="339"/>
        </pc:sldMkLst>
        <pc:spChg chg="mod">
          <ac:chgData name="윤 은성" userId="afc7139130ef5b26" providerId="LiveId" clId="{6FB3DB30-CD21-4CAF-B2F6-C297B84115FC}" dt="2024-08-13T04:53:37.005" v="3039"/>
          <ac:spMkLst>
            <pc:docMk/>
            <pc:sldMk cId="3671761559" sldId="339"/>
            <ac:spMk id="2" creationId="{1ED44B32-D89B-EF85-AC52-3DA099316245}"/>
          </ac:spMkLst>
        </pc:spChg>
        <pc:spChg chg="del">
          <ac:chgData name="윤 은성" userId="afc7139130ef5b26" providerId="LiveId" clId="{6FB3DB30-CD21-4CAF-B2F6-C297B84115FC}" dt="2024-08-13T04:53:54.775" v="3043" actId="478"/>
          <ac:spMkLst>
            <pc:docMk/>
            <pc:sldMk cId="3671761559" sldId="339"/>
            <ac:spMk id="28" creationId="{7E03A279-F0FC-6836-D6FF-E4EA4DB65EC7}"/>
          </ac:spMkLst>
        </pc:spChg>
        <pc:spChg chg="del">
          <ac:chgData name="윤 은성" userId="afc7139130ef5b26" providerId="LiveId" clId="{6FB3DB30-CD21-4CAF-B2F6-C297B84115FC}" dt="2024-08-13T04:53:56.646" v="3044" actId="478"/>
          <ac:spMkLst>
            <pc:docMk/>
            <pc:sldMk cId="3671761559" sldId="339"/>
            <ac:spMk id="29" creationId="{6A646B09-D32E-FA1E-AE0C-C98C5D359365}"/>
          </ac:spMkLst>
        </pc:spChg>
        <pc:spChg chg="del">
          <ac:chgData name="윤 은성" userId="afc7139130ef5b26" providerId="LiveId" clId="{6FB3DB30-CD21-4CAF-B2F6-C297B84115FC}" dt="2024-08-13T04:53:59.232" v="3046" actId="478"/>
          <ac:spMkLst>
            <pc:docMk/>
            <pc:sldMk cId="3671761559" sldId="339"/>
            <ac:spMk id="30" creationId="{75A480E0-47E7-FF83-452D-5E499E435A52}"/>
          </ac:spMkLst>
        </pc:spChg>
        <pc:picChg chg="mod">
          <ac:chgData name="윤 은성" userId="afc7139130ef5b26" providerId="LiveId" clId="{6FB3DB30-CD21-4CAF-B2F6-C297B84115FC}" dt="2024-08-13T04:53:52.636" v="3042" actId="1076"/>
          <ac:picMkLst>
            <pc:docMk/>
            <pc:sldMk cId="3671761559" sldId="339"/>
            <ac:picMk id="24" creationId="{FEB790FE-A2BA-2EDA-8952-A394627FD1FC}"/>
          </ac:picMkLst>
        </pc:picChg>
        <pc:picChg chg="del">
          <ac:chgData name="윤 은성" userId="afc7139130ef5b26" providerId="LiveId" clId="{6FB3DB30-CD21-4CAF-B2F6-C297B84115FC}" dt="2024-08-13T04:53:49.119" v="3040" actId="478"/>
          <ac:picMkLst>
            <pc:docMk/>
            <pc:sldMk cId="3671761559" sldId="339"/>
            <ac:picMk id="27" creationId="{8AC02110-DBBE-BCEA-6BF0-7F0B76E3987F}"/>
          </ac:picMkLst>
        </pc:picChg>
        <pc:picChg chg="del">
          <ac:chgData name="윤 은성" userId="afc7139130ef5b26" providerId="LiveId" clId="{6FB3DB30-CD21-4CAF-B2F6-C297B84115FC}" dt="2024-08-13T04:53:57.647" v="3045" actId="478"/>
          <ac:picMkLst>
            <pc:docMk/>
            <pc:sldMk cId="3671761559" sldId="339"/>
            <ac:picMk id="31" creationId="{5D4D4EB4-4D8F-401B-6824-4F6B176BF58C}"/>
          </ac:picMkLst>
        </pc:picChg>
      </pc:sldChg>
      <pc:sldChg chg="add del">
        <pc:chgData name="윤 은성" userId="afc7139130ef5b26" providerId="LiveId" clId="{6FB3DB30-CD21-4CAF-B2F6-C297B84115FC}" dt="2024-08-13T05:05:41.380" v="3119" actId="47"/>
        <pc:sldMkLst>
          <pc:docMk/>
          <pc:sldMk cId="1909850026" sldId="340"/>
        </pc:sldMkLst>
      </pc:sldChg>
      <pc:sldChg chg="modSp add mod setBg">
        <pc:chgData name="윤 은성" userId="afc7139130ef5b26" providerId="LiveId" clId="{6FB3DB30-CD21-4CAF-B2F6-C297B84115FC}" dt="2024-08-13T06:21:39.445" v="3388" actId="14100"/>
        <pc:sldMkLst>
          <pc:docMk/>
          <pc:sldMk cId="3531281845" sldId="340"/>
        </pc:sldMkLst>
        <pc:spChg chg="mod">
          <ac:chgData name="윤 은성" userId="afc7139130ef5b26" providerId="LiveId" clId="{6FB3DB30-CD21-4CAF-B2F6-C297B84115FC}" dt="2024-08-13T06:21:02.882" v="3384" actId="1076"/>
          <ac:spMkLst>
            <pc:docMk/>
            <pc:sldMk cId="3531281845" sldId="340"/>
            <ac:spMk id="2" creationId="{007F94A4-7AB6-57C5-2F24-312083C19E32}"/>
          </ac:spMkLst>
        </pc:spChg>
        <pc:spChg chg="mod">
          <ac:chgData name="윤 은성" userId="afc7139130ef5b26" providerId="LiveId" clId="{6FB3DB30-CD21-4CAF-B2F6-C297B84115FC}" dt="2024-08-13T06:20:52.587" v="3382" actId="1076"/>
          <ac:spMkLst>
            <pc:docMk/>
            <pc:sldMk cId="3531281845" sldId="340"/>
            <ac:spMk id="11" creationId="{E3DCF884-3FEE-FD7E-AD43-EF757B2E8498}"/>
          </ac:spMkLst>
        </pc:spChg>
        <pc:spChg chg="mod">
          <ac:chgData name="윤 은성" userId="afc7139130ef5b26" providerId="LiveId" clId="{6FB3DB30-CD21-4CAF-B2F6-C297B84115FC}" dt="2024-08-13T06:18:48.201" v="3311"/>
          <ac:spMkLst>
            <pc:docMk/>
            <pc:sldMk cId="3531281845" sldId="340"/>
            <ac:spMk id="13" creationId="{0A04C346-6CD0-6319-6AA1-DC789103BCAD}"/>
          </ac:spMkLst>
        </pc:spChg>
        <pc:spChg chg="mod">
          <ac:chgData name="윤 은성" userId="afc7139130ef5b26" providerId="LiveId" clId="{6FB3DB30-CD21-4CAF-B2F6-C297B84115FC}" dt="2024-08-13T06:20:25.868" v="3369" actId="1076"/>
          <ac:spMkLst>
            <pc:docMk/>
            <pc:sldMk cId="3531281845" sldId="340"/>
            <ac:spMk id="15" creationId="{30CBD757-8AFD-16A5-95E4-F660AF487BAD}"/>
          </ac:spMkLst>
        </pc:spChg>
        <pc:picChg chg="mod">
          <ac:chgData name="윤 은성" userId="afc7139130ef5b26" providerId="LiveId" clId="{6FB3DB30-CD21-4CAF-B2F6-C297B84115FC}" dt="2024-08-13T06:20:44.986" v="3378" actId="14100"/>
          <ac:picMkLst>
            <pc:docMk/>
            <pc:sldMk cId="3531281845" sldId="340"/>
            <ac:picMk id="6" creationId="{576654A7-1B9D-25BA-7129-F8B38E7EE6D2}"/>
          </ac:picMkLst>
        </pc:picChg>
        <pc:picChg chg="mod">
          <ac:chgData name="윤 은성" userId="afc7139130ef5b26" providerId="LiveId" clId="{6FB3DB30-CD21-4CAF-B2F6-C297B84115FC}" dt="2024-08-13T06:20:33.009" v="3374" actId="1076"/>
          <ac:picMkLst>
            <pc:docMk/>
            <pc:sldMk cId="3531281845" sldId="340"/>
            <ac:picMk id="7" creationId="{D6ED7B7E-89E2-2F7B-21FB-A4998540B8CD}"/>
          </ac:picMkLst>
        </pc:picChg>
        <pc:picChg chg="mod">
          <ac:chgData name="윤 은성" userId="afc7139130ef5b26" providerId="LiveId" clId="{6FB3DB30-CD21-4CAF-B2F6-C297B84115FC}" dt="2024-08-13T06:20:48.640" v="3381" actId="1076"/>
          <ac:picMkLst>
            <pc:docMk/>
            <pc:sldMk cId="3531281845" sldId="340"/>
            <ac:picMk id="8" creationId="{137272E0-DDF4-F47D-8FE2-CA356DBC7745}"/>
          </ac:picMkLst>
        </pc:picChg>
        <pc:picChg chg="mod">
          <ac:chgData name="윤 은성" userId="afc7139130ef5b26" providerId="LiveId" clId="{6FB3DB30-CD21-4CAF-B2F6-C297B84115FC}" dt="2024-08-13T06:20:47.860" v="3380" actId="1076"/>
          <ac:picMkLst>
            <pc:docMk/>
            <pc:sldMk cId="3531281845" sldId="340"/>
            <ac:picMk id="10" creationId="{5C3A2386-83DA-1EA2-7ED8-8827FFBC33A8}"/>
          </ac:picMkLst>
        </pc:picChg>
        <pc:picChg chg="mod">
          <ac:chgData name="윤 은성" userId="afc7139130ef5b26" providerId="LiveId" clId="{6FB3DB30-CD21-4CAF-B2F6-C297B84115FC}" dt="2024-08-13T06:21:39.445" v="3388" actId="14100"/>
          <ac:picMkLst>
            <pc:docMk/>
            <pc:sldMk cId="3531281845" sldId="340"/>
            <ac:picMk id="14" creationId="{1F71BEA8-B090-44FA-8256-6B07BCAF2EAA}"/>
          </ac:picMkLst>
        </pc:picChg>
        <pc:picChg chg="mod">
          <ac:chgData name="윤 은성" userId="afc7139130ef5b26" providerId="LiveId" clId="{6FB3DB30-CD21-4CAF-B2F6-C297B84115FC}" dt="2024-08-13T06:20:27.445" v="3370" actId="1076"/>
          <ac:picMkLst>
            <pc:docMk/>
            <pc:sldMk cId="3531281845" sldId="340"/>
            <ac:picMk id="18" creationId="{5E9F969D-6D2D-8360-258F-EFA3033D8F73}"/>
          </ac:picMkLst>
        </pc:picChg>
        <pc:picChg chg="mod">
          <ac:chgData name="윤 은성" userId="afc7139130ef5b26" providerId="LiveId" clId="{6FB3DB30-CD21-4CAF-B2F6-C297B84115FC}" dt="2024-08-13T06:20:24.655" v="3368" actId="1076"/>
          <ac:picMkLst>
            <pc:docMk/>
            <pc:sldMk cId="3531281845" sldId="340"/>
            <ac:picMk id="20" creationId="{0FE7B528-D511-8AB6-B62B-87D7DFE4E526}"/>
          </ac:picMkLst>
        </pc:picChg>
      </pc:sldChg>
      <pc:sldChg chg="addSp delSp modSp add mod setBg">
        <pc:chgData name="윤 은성" userId="afc7139130ef5b26" providerId="LiveId" clId="{6FB3DB30-CD21-4CAF-B2F6-C297B84115FC}" dt="2024-08-13T06:55:22.169" v="4294" actId="1076"/>
        <pc:sldMkLst>
          <pc:docMk/>
          <pc:sldMk cId="2087559513" sldId="341"/>
        </pc:sldMkLst>
        <pc:spChg chg="mod">
          <ac:chgData name="윤 은성" userId="afc7139130ef5b26" providerId="LiveId" clId="{6FB3DB30-CD21-4CAF-B2F6-C297B84115FC}" dt="2024-08-13T06:24:14.033" v="3514" actId="20577"/>
          <ac:spMkLst>
            <pc:docMk/>
            <pc:sldMk cId="2087559513" sldId="341"/>
            <ac:spMk id="2" creationId="{007F94A4-7AB6-57C5-2F24-312083C19E32}"/>
          </ac:spMkLst>
        </pc:spChg>
        <pc:spChg chg="mod">
          <ac:chgData name="윤 은성" userId="afc7139130ef5b26" providerId="LiveId" clId="{6FB3DB30-CD21-4CAF-B2F6-C297B84115FC}" dt="2024-08-13T06:23:36.858" v="3489" actId="164"/>
          <ac:spMkLst>
            <pc:docMk/>
            <pc:sldMk cId="2087559513" sldId="341"/>
            <ac:spMk id="5" creationId="{2DAA3148-4B00-8067-78DF-E23F715F28FB}"/>
          </ac:spMkLst>
        </pc:spChg>
        <pc:spChg chg="mod">
          <ac:chgData name="윤 은성" userId="afc7139130ef5b26" providerId="LiveId" clId="{6FB3DB30-CD21-4CAF-B2F6-C297B84115FC}" dt="2024-08-13T06:24:19.959" v="3515"/>
          <ac:spMkLst>
            <pc:docMk/>
            <pc:sldMk cId="2087559513" sldId="341"/>
            <ac:spMk id="10" creationId="{EB86143F-B8FF-BD13-8124-B9651A93D34C}"/>
          </ac:spMkLst>
        </pc:spChg>
        <pc:spChg chg="mod">
          <ac:chgData name="윤 은성" userId="afc7139130ef5b26" providerId="LiveId" clId="{6FB3DB30-CD21-4CAF-B2F6-C297B84115FC}" dt="2024-08-13T06:22:08.117" v="3391" actId="20577"/>
          <ac:spMkLst>
            <pc:docMk/>
            <pc:sldMk cId="2087559513" sldId="341"/>
            <ac:spMk id="11" creationId="{E9D63DA1-B52F-E6DF-6BDD-1C5C067319D5}"/>
          </ac:spMkLst>
        </pc:spChg>
        <pc:spChg chg="add del mod">
          <ac:chgData name="윤 은성" userId="afc7139130ef5b26" providerId="LiveId" clId="{6FB3DB30-CD21-4CAF-B2F6-C297B84115FC}" dt="2024-08-13T06:55:14.873" v="4291" actId="478"/>
          <ac:spMkLst>
            <pc:docMk/>
            <pc:sldMk cId="2087559513" sldId="341"/>
            <ac:spMk id="18" creationId="{3C09500B-7EFB-CEDC-2A06-980A5F0C8801}"/>
          </ac:spMkLst>
        </pc:spChg>
        <pc:spChg chg="add mod">
          <ac:chgData name="윤 은성" userId="afc7139130ef5b26" providerId="LiveId" clId="{6FB3DB30-CD21-4CAF-B2F6-C297B84115FC}" dt="2024-08-13T06:55:22.169" v="4294" actId="1076"/>
          <ac:spMkLst>
            <pc:docMk/>
            <pc:sldMk cId="2087559513" sldId="341"/>
            <ac:spMk id="21" creationId="{423092C5-1EFE-F2B8-312D-DE3DC57D1374}"/>
          </ac:spMkLst>
        </pc:spChg>
        <pc:grpChg chg="add mod">
          <ac:chgData name="윤 은성" userId="afc7139130ef5b26" providerId="LiveId" clId="{6FB3DB30-CD21-4CAF-B2F6-C297B84115FC}" dt="2024-08-13T06:23:44.214" v="3491" actId="1076"/>
          <ac:grpSpMkLst>
            <pc:docMk/>
            <pc:sldMk cId="2087559513" sldId="341"/>
            <ac:grpSpMk id="6" creationId="{6A8AD23A-8E19-22F7-F3E3-D342B8A3D80A}"/>
          </ac:grpSpMkLst>
        </pc:grpChg>
        <pc:grpChg chg="add del mod">
          <ac:chgData name="윤 은성" userId="afc7139130ef5b26" providerId="LiveId" clId="{6FB3DB30-CD21-4CAF-B2F6-C297B84115FC}" dt="2024-08-13T06:55:08.395" v="4288" actId="478"/>
          <ac:grpSpMkLst>
            <pc:docMk/>
            <pc:sldMk cId="2087559513" sldId="341"/>
            <ac:grpSpMk id="8" creationId="{D7B54E57-67D5-B645-FDFB-52789D979BB4}"/>
          </ac:grpSpMkLst>
        </pc:grpChg>
        <pc:picChg chg="mod">
          <ac:chgData name="윤 은성" userId="afc7139130ef5b26" providerId="LiveId" clId="{6FB3DB30-CD21-4CAF-B2F6-C297B84115FC}" dt="2024-08-13T06:23:36.858" v="3489" actId="164"/>
          <ac:picMkLst>
            <pc:docMk/>
            <pc:sldMk cId="2087559513" sldId="341"/>
            <ac:picMk id="7" creationId="{4C32ACFF-7933-D69B-69A0-DED206A71A89}"/>
          </ac:picMkLst>
        </pc:picChg>
        <pc:picChg chg="mod">
          <ac:chgData name="윤 은성" userId="afc7139130ef5b26" providerId="LiveId" clId="{6FB3DB30-CD21-4CAF-B2F6-C297B84115FC}" dt="2024-08-13T06:23:36.858" v="3489" actId="164"/>
          <ac:picMkLst>
            <pc:docMk/>
            <pc:sldMk cId="2087559513" sldId="341"/>
            <ac:picMk id="9" creationId="{A91958CB-B70C-18B4-D27A-849FC7F6F0B8}"/>
          </ac:picMkLst>
        </pc:picChg>
        <pc:picChg chg="add del mod">
          <ac:chgData name="윤 은성" userId="afc7139130ef5b26" providerId="LiveId" clId="{6FB3DB30-CD21-4CAF-B2F6-C297B84115FC}" dt="2024-08-13T06:24:31.856" v="3521" actId="1076"/>
          <ac:picMkLst>
            <pc:docMk/>
            <pc:sldMk cId="2087559513" sldId="341"/>
            <ac:picMk id="14" creationId="{1F71BEA8-B090-44FA-8256-6B07BCAF2EAA}"/>
          </ac:picMkLst>
        </pc:picChg>
        <pc:picChg chg="mod">
          <ac:chgData name="윤 은성" userId="afc7139130ef5b26" providerId="LiveId" clId="{6FB3DB30-CD21-4CAF-B2F6-C297B84115FC}" dt="2024-08-13T06:24:19.959" v="3515"/>
          <ac:picMkLst>
            <pc:docMk/>
            <pc:sldMk cId="2087559513" sldId="341"/>
            <ac:picMk id="15" creationId="{7DCA657C-D5C4-94FC-30DE-A353254866FF}"/>
          </ac:picMkLst>
        </pc:picChg>
        <pc:picChg chg="mod">
          <ac:chgData name="윤 은성" userId="afc7139130ef5b26" providerId="LiveId" clId="{6FB3DB30-CD21-4CAF-B2F6-C297B84115FC}" dt="2024-08-13T06:24:19.959" v="3515"/>
          <ac:picMkLst>
            <pc:docMk/>
            <pc:sldMk cId="2087559513" sldId="341"/>
            <ac:picMk id="16" creationId="{453D42D4-9479-5DE9-14C9-2A6570E7C84A}"/>
          </ac:picMkLst>
        </pc:picChg>
        <pc:picChg chg="add mod ord">
          <ac:chgData name="윤 은성" userId="afc7139130ef5b26" providerId="LiveId" clId="{6FB3DB30-CD21-4CAF-B2F6-C297B84115FC}" dt="2024-08-13T06:25:06.386" v="3526" actId="1076"/>
          <ac:picMkLst>
            <pc:docMk/>
            <pc:sldMk cId="2087559513" sldId="341"/>
            <ac:picMk id="17" creationId="{5EDE9A9B-9822-96E1-5AD3-79A35C7E2DF9}"/>
          </ac:picMkLst>
        </pc:picChg>
        <pc:picChg chg="add del mod">
          <ac:chgData name="윤 은성" userId="afc7139130ef5b26" providerId="LiveId" clId="{6FB3DB30-CD21-4CAF-B2F6-C297B84115FC}" dt="2024-08-13T06:55:13.648" v="4290" actId="478"/>
          <ac:picMkLst>
            <pc:docMk/>
            <pc:sldMk cId="2087559513" sldId="341"/>
            <ac:picMk id="19" creationId="{B6C1625F-5E57-0852-2E36-6CD699BEF27B}"/>
          </ac:picMkLst>
        </pc:picChg>
        <pc:picChg chg="add del mod">
          <ac:chgData name="윤 은성" userId="afc7139130ef5b26" providerId="LiveId" clId="{6FB3DB30-CD21-4CAF-B2F6-C297B84115FC}" dt="2024-08-13T06:55:15.523" v="4292" actId="478"/>
          <ac:picMkLst>
            <pc:docMk/>
            <pc:sldMk cId="2087559513" sldId="341"/>
            <ac:picMk id="20" creationId="{1C67B25D-C54A-EDE3-DC33-4066C3CA26DA}"/>
          </ac:picMkLst>
        </pc:picChg>
        <pc:picChg chg="add mod">
          <ac:chgData name="윤 은성" userId="afc7139130ef5b26" providerId="LiveId" clId="{6FB3DB30-CD21-4CAF-B2F6-C297B84115FC}" dt="2024-08-13T06:55:22.169" v="4294" actId="1076"/>
          <ac:picMkLst>
            <pc:docMk/>
            <pc:sldMk cId="2087559513" sldId="341"/>
            <ac:picMk id="22" creationId="{FEC9ECFB-D46F-78B8-87CD-491F3157B94F}"/>
          </ac:picMkLst>
        </pc:picChg>
        <pc:picChg chg="add mod">
          <ac:chgData name="윤 은성" userId="afc7139130ef5b26" providerId="LiveId" clId="{6FB3DB30-CD21-4CAF-B2F6-C297B84115FC}" dt="2024-08-13T06:55:22.169" v="4294" actId="1076"/>
          <ac:picMkLst>
            <pc:docMk/>
            <pc:sldMk cId="2087559513" sldId="341"/>
            <ac:picMk id="23" creationId="{246094B9-D73D-F251-6CB9-FBA7999C992B}"/>
          </ac:picMkLst>
        </pc:picChg>
      </pc:sldChg>
      <pc:sldChg chg="modSp add mod ord">
        <pc:chgData name="윤 은성" userId="afc7139130ef5b26" providerId="LiveId" clId="{6FB3DB30-CD21-4CAF-B2F6-C297B84115FC}" dt="2024-08-13T06:40:36.756" v="4146"/>
        <pc:sldMkLst>
          <pc:docMk/>
          <pc:sldMk cId="0" sldId="342"/>
        </pc:sldMkLst>
        <pc:spChg chg="mod">
          <ac:chgData name="윤 은성" userId="afc7139130ef5b26" providerId="LiveId" clId="{6FB3DB30-CD21-4CAF-B2F6-C297B84115FC}" dt="2024-08-13T06:39:02.781" v="4125" actId="1076"/>
          <ac:spMkLst>
            <pc:docMk/>
            <pc:sldMk cId="0" sldId="342"/>
            <ac:spMk id="45" creationId="{25DD9A41-F079-3B01-D8B2-B0569A3CC87E}"/>
          </ac:spMkLst>
        </pc:spChg>
        <pc:spChg chg="mod">
          <ac:chgData name="윤 은성" userId="afc7139130ef5b26" providerId="LiveId" clId="{6FB3DB30-CD21-4CAF-B2F6-C297B84115FC}" dt="2024-08-13T06:40:16.945" v="4144" actId="207"/>
          <ac:spMkLst>
            <pc:docMk/>
            <pc:sldMk cId="0" sldId="342"/>
            <ac:spMk id="58" creationId="{64FAA32E-259B-7EAB-2A07-7347947BC75B}"/>
          </ac:spMkLst>
        </pc:spChg>
        <pc:spChg chg="mod">
          <ac:chgData name="윤 은성" userId="afc7139130ef5b26" providerId="LiveId" clId="{6FB3DB30-CD21-4CAF-B2F6-C297B84115FC}" dt="2024-08-13T06:39:59.641" v="4142" actId="122"/>
          <ac:spMkLst>
            <pc:docMk/>
            <pc:sldMk cId="0" sldId="342"/>
            <ac:spMk id="59" creationId="{264EC6F6-4954-10DC-B243-FD1A1B760C4F}"/>
          </ac:spMkLst>
        </pc:spChg>
        <pc:spChg chg="mod">
          <ac:chgData name="윤 은성" userId="afc7139130ef5b26" providerId="LiveId" clId="{6FB3DB30-CD21-4CAF-B2F6-C297B84115FC}" dt="2024-08-13T06:39:50.802" v="4140" actId="1076"/>
          <ac:spMkLst>
            <pc:docMk/>
            <pc:sldMk cId="0" sldId="342"/>
            <ac:spMk id="60" creationId="{77DD73B1-7C68-1CC5-B8CB-2073DD4F1628}"/>
          </ac:spMkLst>
        </pc:spChg>
        <pc:spChg chg="mod">
          <ac:chgData name="윤 은성" userId="afc7139130ef5b26" providerId="LiveId" clId="{6FB3DB30-CD21-4CAF-B2F6-C297B84115FC}" dt="2024-08-13T06:39:55.104" v="4141" actId="121"/>
          <ac:spMkLst>
            <pc:docMk/>
            <pc:sldMk cId="0" sldId="342"/>
            <ac:spMk id="61" creationId="{81A03949-3FE1-8CFF-EA0E-2DDE4E271DAF}"/>
          </ac:spMkLst>
        </pc:spChg>
      </pc:sldChg>
      <pc:sldMasterChg chg="setBg modSldLayout">
        <pc:chgData name="윤 은성" userId="afc7139130ef5b26" providerId="LiveId" clId="{6FB3DB30-CD21-4CAF-B2F6-C297B84115FC}" dt="2024-08-13T01:21:16.223" v="1424"/>
        <pc:sldMasterMkLst>
          <pc:docMk/>
          <pc:sldMasterMk cId="0" sldId="2147483648"/>
        </pc:sldMasterMkLst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윤 은성" userId="afc7139130ef5b26" providerId="LiveId" clId="{6FB3DB30-CD21-4CAF-B2F6-C297B84115FC}" dt="2024-08-13T01:21:16.223" v="142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4A21C-0CF4-47AB-9D41-BFD3C8E45E6F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3E004-6F12-470E-8867-6637E1C86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E004-6F12-470E-8867-6637E1C866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E004-6F12-470E-8867-6637E1C866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8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28.png"/><Relationship Id="rId9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4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5.jpeg"/><Relationship Id="rId10" Type="http://schemas.openxmlformats.org/officeDocument/2006/relationships/image" Target="../media/image59.jpeg"/><Relationship Id="rId4" Type="http://schemas.openxmlformats.org/officeDocument/2006/relationships/image" Target="../media/image28.png"/><Relationship Id="rId9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9575800"/>
            <a:ext cx="901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13" y="2020834"/>
            <a:ext cx="8356372" cy="145404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54223" y="6508135"/>
            <a:ext cx="82296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2024.08.14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800" b="1" i="0" u="none" strike="noStrik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최원형</a:t>
            </a:r>
            <a:r>
              <a:rPr lang="en-US" altLang="ko-KR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 (</a:t>
            </a:r>
            <a:r>
              <a:rPr lang="ko-KR" altLang="en-US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발표자</a:t>
            </a:r>
            <a:r>
              <a:rPr lang="en-US" altLang="ko-KR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r>
              <a:rPr lang="ko-KR" altLang="en-US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 길민준 김지원 김진주 윤은성</a:t>
            </a:r>
            <a:endParaRPr lang="en-US" sz="2800" b="1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60599" y="2876549"/>
            <a:ext cx="13766800" cy="3098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FFFF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고립 청년을 위한 </a:t>
            </a:r>
            <a:endParaRPr lang="en-US" altLang="ko-KR" sz="4400" b="1" i="0" u="none" strike="noStrike" dirty="0">
              <a:solidFill>
                <a:srgbClr val="FFFFF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FFF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AI </a:t>
            </a:r>
            <a:r>
              <a:rPr lang="ko-KR" altLang="en-US" sz="4400" b="1" i="0" u="none" strike="noStrike" dirty="0">
                <a:solidFill>
                  <a:srgbClr val="FFFF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기반 멘토 매칭 서비스</a:t>
            </a:r>
            <a:endParaRPr lang="en-US" sz="4400" b="1" i="0" u="none" strike="noStrike" dirty="0">
              <a:solidFill>
                <a:srgbClr val="FFFFF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53186" y="2478751"/>
            <a:ext cx="5381625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1" i="0" u="none" strike="noStrike" dirty="0">
                <a:solidFill>
                  <a:schemeClr val="bg1"/>
                </a:solidFill>
                <a:latin typeface="Arial Black" panose="020B0A04020102020204" pitchFamily="34" charset="0"/>
              </a:rPr>
              <a:t>Rebuild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671C09-BC00-2920-0911-8AAE21ADB772}"/>
              </a:ext>
            </a:extLst>
          </p:cNvPr>
          <p:cNvGrpSpPr/>
          <p:nvPr/>
        </p:nvGrpSpPr>
        <p:grpSpPr>
          <a:xfrm>
            <a:off x="6102965" y="5511800"/>
            <a:ext cx="5638800" cy="927100"/>
            <a:chOff x="6102965" y="5511800"/>
            <a:chExt cx="5638800" cy="9271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8D17AE-106E-ABBD-85BE-B8F127D68149}"/>
                </a:ext>
              </a:extLst>
            </p:cNvPr>
            <p:cNvGrpSpPr/>
            <p:nvPr/>
          </p:nvGrpSpPr>
          <p:grpSpPr>
            <a:xfrm>
              <a:off x="6102965" y="5511800"/>
              <a:ext cx="5638800" cy="927100"/>
              <a:chOff x="6460881" y="5511800"/>
              <a:chExt cx="5638800" cy="927100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4197" y="5511800"/>
                <a:ext cx="4945484" cy="927100"/>
              </a:xfrm>
              <a:prstGeom prst="rect">
                <a:avLst/>
              </a:prstGeom>
            </p:spPr>
          </p:pic>
          <p:sp>
            <p:nvSpPr>
              <p:cNvPr id="7" name="TextBox 7"/>
              <p:cNvSpPr txBox="1"/>
              <p:nvPr/>
            </p:nvSpPr>
            <p:spPr>
              <a:xfrm>
                <a:off x="6460881" y="5702710"/>
                <a:ext cx="5638800" cy="6350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3600" dirty="0">
                    <a:solidFill>
                      <a:srgbClr val="69C4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market Sans Medium" panose="020B0600000101010101" charset="-127"/>
                    <a:ea typeface="Gmarket Sans Medium" panose="020B0600000101010101" charset="-127"/>
                  </a:rPr>
                  <a:t>다시 세상을 </a:t>
                </a:r>
                <a:r>
                  <a:rPr lang="ko-KR" altLang="en-US" sz="3600" dirty="0" err="1">
                    <a:solidFill>
                      <a:srgbClr val="69C4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market Sans Medium" panose="020B0600000101010101" charset="-127"/>
                    <a:ea typeface="Gmarket Sans Medium" panose="020B0600000101010101" charset="-127"/>
                  </a:rPr>
                  <a:t>밝혀조</a:t>
                </a:r>
                <a:endParaRPr lang="ko-KR" sz="3600" i="0" u="none" strike="noStrike" dirty="0">
                  <a:solidFill>
                    <a:srgbClr val="69C4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2E47D41-5F6F-8406-0AA8-923B595E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1424" y="5633474"/>
              <a:ext cx="683751" cy="683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고립청년의 현황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69AE80F2-D3C7-7AAC-D8DE-F211FF07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446848"/>
            <a:ext cx="10820400" cy="11938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3A4F408-E32C-FAB8-7CA2-8F0FF58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18" y="3637766"/>
            <a:ext cx="11912600" cy="5461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31B914B-EFE3-A2CA-3F50-AB9F6F96E1F0}"/>
              </a:ext>
            </a:extLst>
          </p:cNvPr>
          <p:cNvGrpSpPr/>
          <p:nvPr/>
        </p:nvGrpSpPr>
        <p:grpSpPr>
          <a:xfrm>
            <a:off x="1207524" y="6328487"/>
            <a:ext cx="16014700" cy="2514599"/>
            <a:chOff x="1190317" y="7200900"/>
            <a:chExt cx="16014700" cy="251459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8BBB21D-1CEF-8324-45E9-8EA7F759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0317" y="7200900"/>
              <a:ext cx="16014700" cy="25145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F80BA0-58F2-02D7-EA12-26C0DB4747D4}"/>
                </a:ext>
              </a:extLst>
            </p:cNvPr>
            <p:cNvSpPr txBox="1"/>
            <p:nvPr/>
          </p:nvSpPr>
          <p:spPr>
            <a:xfrm>
              <a:off x="2567243" y="7463882"/>
              <a:ext cx="126492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‘</a:t>
              </a:r>
              <a:r>
                <a:rPr lang="ko-KR" altLang="en-US" sz="4000" dirty="0" err="1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골든타임’</a:t>
              </a:r>
              <a:r>
                <a:rPr lang="ko-KR" altLang="en-US" sz="4000" dirty="0" err="1">
                  <a:latin typeface="Gmarket Sans Medium" panose="020B0600000101010101" charset="-127"/>
                  <a:ea typeface="Gmarket Sans Medium" panose="020B0600000101010101" charset="-127"/>
                </a:rPr>
                <a:t>이</a:t>
              </a:r>
              <a:r>
                <a:rPr lang="ko-KR" altLang="en-US" sz="4000" dirty="0">
                  <a:latin typeface="Gmarket Sans Medium" panose="020B0600000101010101" charset="-127"/>
                  <a:ea typeface="Gmarket Sans Medium" panose="020B0600000101010101" charset="-127"/>
                </a:rPr>
                <a:t> 찾아왔을 때</a:t>
              </a:r>
              <a:r>
                <a:rPr lang="en-US" altLang="ko-KR" sz="4000" dirty="0">
                  <a:latin typeface="Gmarket Sans Medium" panose="020B0600000101010101" charset="-127"/>
                  <a:ea typeface="Gmarket Sans Medium" panose="020B0600000101010101" charset="-127"/>
                </a:rPr>
                <a:t>, </a:t>
              </a:r>
            </a:p>
            <a:p>
              <a:pPr algn="ctr"/>
              <a:r>
                <a:rPr lang="ko-KR" altLang="en-US" sz="4000" dirty="0">
                  <a:latin typeface="Gmarket Sans Medium" panose="020B0600000101010101" charset="-127"/>
                  <a:ea typeface="Gmarket Sans Medium" panose="020B0600000101010101" charset="-127"/>
                </a:rPr>
                <a:t>도움 받을 기관과 지원정책에 대한 정보</a:t>
              </a:r>
              <a:endParaRPr lang="en-US" altLang="ko-KR" sz="40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40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40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즉각</a:t>
              </a:r>
              <a:r>
                <a:rPr lang="ko-KR" altLang="en-US" sz="4000" dirty="0">
                  <a:latin typeface="Gmarket Sans Medium" panose="020B0600000101010101" charset="-127"/>
                  <a:ea typeface="Gmarket Sans Medium" panose="020B0600000101010101" charset="-127"/>
                </a:rPr>
                <a:t> 받을 수 있는 환경과 서비스가 필요</a:t>
              </a:r>
              <a:r>
                <a:rPr lang="en-US" altLang="ko-KR" sz="4000" dirty="0">
                  <a:latin typeface="Gmarket Sans Medium" panose="020B0600000101010101" charset="-127"/>
                  <a:ea typeface="Gmarket Sans Medium" panose="020B0600000101010101" charset="-127"/>
                </a:rPr>
                <a:t>.</a:t>
              </a:r>
              <a:endParaRPr lang="ko-KR" altLang="en-US" sz="4000" dirty="0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0322096A-13C3-5F89-A40A-E2CC9C5621E8}"/>
              </a:ext>
            </a:extLst>
          </p:cNvPr>
          <p:cNvSpPr txBox="1"/>
          <p:nvPr/>
        </p:nvSpPr>
        <p:spPr>
          <a:xfrm>
            <a:off x="3200400" y="1707337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고립청년의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 err="1">
                <a:solidFill>
                  <a:srgbClr val="313A3E"/>
                </a:solidFill>
                <a:ea typeface="Gmarket Sans Medium"/>
              </a:rPr>
              <a:t>골든타임</a:t>
            </a:r>
            <a:endParaRPr lang="ko-KR" sz="68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858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73AD1-3F2F-6C75-B950-155134B4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45" y="0"/>
            <a:ext cx="18288000" cy="10287000"/>
          </a:xfrm>
          <a:prstGeom prst="rect">
            <a:avLst/>
          </a:prstGeom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고립청년의 현황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C42FAB66-35C5-1AC6-3205-8F499F8B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2930090"/>
            <a:ext cx="16014700" cy="6861605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D8A8E1B-75A4-6F28-03DA-BDB04A7D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0" y="2930091"/>
            <a:ext cx="6172200" cy="13589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4286542A-04CB-4827-3E55-A7F7F4D6E0D6}"/>
              </a:ext>
            </a:extLst>
          </p:cNvPr>
          <p:cNvSpPr txBox="1"/>
          <p:nvPr/>
        </p:nvSpPr>
        <p:spPr>
          <a:xfrm>
            <a:off x="3435350" y="1431491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고립청년을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위한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정부의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노력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B8E86A4-10B6-3C89-62E5-DF5DF18F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794000"/>
            <a:ext cx="16014700" cy="64008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7200C54-38ED-2C7E-C96E-A6F93D607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2984615"/>
            <a:ext cx="5676900" cy="1249852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754E579-AAF1-ED86-EB6F-E8F051E5A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81" y="4306186"/>
            <a:ext cx="5989320" cy="3517967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C9FD6282-74D6-C186-7221-2824DA144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825" y="4457700"/>
            <a:ext cx="5989320" cy="3517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96BD1-2819-AAB0-629F-F7D726C8FD7B}"/>
              </a:ext>
            </a:extLst>
          </p:cNvPr>
          <p:cNvSpPr txBox="1"/>
          <p:nvPr/>
        </p:nvSpPr>
        <p:spPr>
          <a:xfrm>
            <a:off x="4912236" y="8795188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&gt;&gt; 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정부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지자체 주도 하에 여러 지원 사업 진행</a:t>
            </a:r>
          </a:p>
        </p:txBody>
      </p:sp>
    </p:spTree>
    <p:extLst>
      <p:ext uri="{BB962C8B-B14F-4D97-AF65-F5344CB8AC3E}">
        <p14:creationId xmlns:p14="http://schemas.microsoft.com/office/powerpoint/2010/main" val="279514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73AD1-3F2F-6C75-B950-155134B4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45" y="0"/>
            <a:ext cx="18288000" cy="10287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509D47-2E71-FABF-B02B-62C57873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23" y="9258580"/>
            <a:ext cx="12393353" cy="731694"/>
          </a:xfrm>
          <a:prstGeom prst="rect">
            <a:avLst/>
          </a:prstGeom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고립청년의 현황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2797451-9510-77AA-549B-911103CA58C8}"/>
              </a:ext>
            </a:extLst>
          </p:cNvPr>
          <p:cNvSpPr txBox="1"/>
          <p:nvPr/>
        </p:nvSpPr>
        <p:spPr>
          <a:xfrm>
            <a:off x="3276600" y="1469591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6800" b="0" i="0" u="none" strike="noStrike" dirty="0">
              <a:solidFill>
                <a:srgbClr val="313A3E"/>
              </a:solidFill>
              <a:latin typeface="Gmarket Sans Medium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7F168F-E373-DCD6-325C-A472E5D0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80" y="3289803"/>
            <a:ext cx="11114433" cy="571372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79931AB8-A2A5-4EC7-8F58-F838328C411B}"/>
              </a:ext>
            </a:extLst>
          </p:cNvPr>
          <p:cNvSpPr txBox="1"/>
          <p:nvPr/>
        </p:nvSpPr>
        <p:spPr>
          <a:xfrm>
            <a:off x="2352675" y="1657988"/>
            <a:ext cx="1336036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dirty="0">
                <a:solidFill>
                  <a:srgbClr val="313A3E"/>
                </a:solidFill>
                <a:ea typeface="Gmarket Sans Medium"/>
              </a:rPr>
              <a:t>지원 사업에 대한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고립청년의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altLang="en-US" sz="6800" dirty="0">
                <a:solidFill>
                  <a:srgbClr val="313A3E"/>
                </a:solidFill>
                <a:latin typeface="Gmarket Sans Medium"/>
                <a:ea typeface="Gmarket Sans Medium"/>
              </a:rPr>
              <a:t>의견</a:t>
            </a:r>
            <a:endParaRPr lang="ko-KR" sz="68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B72EFC-852A-9164-1B91-22D10FDA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74" y="4103153"/>
            <a:ext cx="6481315" cy="4087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2E49D-95B9-EE8E-E600-EDACBF5AB96C}"/>
              </a:ext>
            </a:extLst>
          </p:cNvPr>
          <p:cNvSpPr txBox="1"/>
          <p:nvPr/>
        </p:nvSpPr>
        <p:spPr>
          <a:xfrm>
            <a:off x="3678289" y="9358280"/>
            <a:ext cx="1143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Gmarket Sans Medium" panose="020B0600000101010101" charset="-127"/>
                <a:ea typeface="Gmarket Sans Medium" panose="020B0600000101010101" charset="-127"/>
              </a:rPr>
              <a:t>&gt;&gt; </a:t>
            </a:r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고립 청년의 </a:t>
            </a:r>
            <a:r>
              <a:rPr lang="ko-KR" altLang="en-US" sz="36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절반 이상</a:t>
            </a:r>
            <a:r>
              <a:rPr lang="ko-KR" altLang="en-US" sz="3600" dirty="0">
                <a:latin typeface="Gmarket Sans Medium" panose="020B0600000101010101" charset="-127"/>
                <a:ea typeface="Gmarket Sans Medium" panose="020B0600000101010101" charset="-127"/>
              </a:rPr>
              <a:t>이 다양한 이유로 </a:t>
            </a:r>
            <a:r>
              <a:rPr lang="ko-KR" altLang="en-US" sz="36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참여의향 없음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6764A-F72D-AF67-E223-66F78F00A701}"/>
              </a:ext>
            </a:extLst>
          </p:cNvPr>
          <p:cNvSpPr txBox="1"/>
          <p:nvPr/>
        </p:nvSpPr>
        <p:spPr>
          <a:xfrm>
            <a:off x="138174" y="8277914"/>
            <a:ext cx="920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2022</a:t>
            </a:r>
            <a:r>
              <a:rPr lang="ko-KR" altLang="en-US" sz="1800" dirty="0"/>
              <a:t>년 서울특별시 </a:t>
            </a:r>
            <a:r>
              <a:rPr lang="ko-KR" altLang="en-US" sz="1800" dirty="0" err="1"/>
              <a:t>고립은둔</a:t>
            </a:r>
            <a:r>
              <a:rPr lang="ko-KR" altLang="en-US" sz="1800" dirty="0"/>
              <a:t> 청년 실태조사</a:t>
            </a:r>
            <a:r>
              <a:rPr lang="en-US" altLang="ko-KR" sz="1800" dirty="0"/>
              <a:t>(</a:t>
            </a:r>
            <a:r>
              <a:rPr lang="ko-KR" altLang="en-US" sz="1800" dirty="0"/>
              <a:t>청년조사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607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01900" y="3378200"/>
            <a:ext cx="13296900" cy="344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market Sans Bold"/>
              </a:rPr>
              <a:t>고립청년에게</a:t>
            </a:r>
            <a:r>
              <a:rPr lang="en-US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market Sans Bold"/>
              </a:rPr>
              <a:t>필요한</a:t>
            </a:r>
            <a:r>
              <a:rPr lang="en-US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Bold"/>
              </a:rPr>
              <a:t> </a:t>
            </a:r>
            <a:r>
              <a:rPr lang="ko-KR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market Sans Bold"/>
              </a:rPr>
              <a:t>것은</a:t>
            </a:r>
            <a:r>
              <a:rPr lang="en-US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Bold"/>
              </a:rPr>
              <a:t> </a:t>
            </a:r>
            <a:r>
              <a:rPr lang="ko-KR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market Sans Bold"/>
              </a:rPr>
              <a:t>무엇일까</a:t>
            </a:r>
            <a:r>
              <a:rPr lang="en-US" sz="960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Bold"/>
              </a:rPr>
              <a:t>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247900"/>
            <a:ext cx="14287500" cy="7467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5350" y="622300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고립청년</a:t>
            </a:r>
            <a:r>
              <a:rPr lang="ko-KR" altLang="en-US" sz="6800" b="0" i="0" u="none" strike="noStrike" dirty="0">
                <a:solidFill>
                  <a:srgbClr val="313A3E"/>
                </a:solidFill>
                <a:ea typeface="Gmarket Sans Medium"/>
              </a:rPr>
              <a:t>이 필요한 것</a:t>
            </a:r>
            <a:endParaRPr lang="en-US" sz="6800" b="0" i="0" u="none" strike="noStrike" dirty="0">
              <a:solidFill>
                <a:srgbClr val="313A3E"/>
              </a:solidFill>
              <a:latin typeface="Gmarket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EC64-73E8-9467-9184-ECD75054DAEE}"/>
              </a:ext>
            </a:extLst>
          </p:cNvPr>
          <p:cNvSpPr txBox="1"/>
          <p:nvPr/>
        </p:nvSpPr>
        <p:spPr>
          <a:xfrm>
            <a:off x="1828800" y="3543300"/>
            <a:ext cx="371475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FDE2B-FA1C-837A-9846-12F4EE66FEF6}"/>
              </a:ext>
            </a:extLst>
          </p:cNvPr>
          <p:cNvSpPr txBox="1"/>
          <p:nvPr/>
        </p:nvSpPr>
        <p:spPr>
          <a:xfrm>
            <a:off x="1828800" y="6286500"/>
            <a:ext cx="3714750" cy="129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F970C-437A-D1ED-91A1-DF30A4A986C5}"/>
              </a:ext>
            </a:extLst>
          </p:cNvPr>
          <p:cNvSpPr txBox="1"/>
          <p:nvPr/>
        </p:nvSpPr>
        <p:spPr>
          <a:xfrm>
            <a:off x="1828800" y="972164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2022</a:t>
            </a:r>
            <a:r>
              <a:rPr lang="ko-KR" altLang="en-US" sz="1800" dirty="0"/>
              <a:t>년 서울특별시 </a:t>
            </a:r>
            <a:r>
              <a:rPr lang="ko-KR" altLang="en-US" sz="1800" dirty="0" err="1"/>
              <a:t>고립은둔</a:t>
            </a:r>
            <a:r>
              <a:rPr lang="ko-KR" altLang="en-US" sz="1800" dirty="0"/>
              <a:t> 청년 실태조사</a:t>
            </a:r>
            <a:r>
              <a:rPr lang="en-US" altLang="ko-KR" sz="1800" dirty="0"/>
              <a:t>(</a:t>
            </a:r>
            <a:r>
              <a:rPr lang="ko-KR" altLang="en-US" sz="1800" dirty="0"/>
              <a:t>청년조사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76600" y="1419408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dirty="0">
                <a:solidFill>
                  <a:srgbClr val="313A3E"/>
                </a:solidFill>
                <a:ea typeface="Gmarket Sans Medium"/>
              </a:rPr>
              <a:t>프로젝트 목표</a:t>
            </a:r>
            <a:r>
              <a:rPr lang="en-US" altLang="ko-KR" sz="6800" b="0" i="0" u="none" strike="noStrike" dirty="0">
                <a:solidFill>
                  <a:srgbClr val="313A3E"/>
                </a:solidFill>
                <a:ea typeface="Gmarket Sans Medium"/>
              </a:rPr>
              <a:t> </a:t>
            </a:r>
            <a:endParaRPr lang="en-US" sz="6800" b="0" i="0" u="none" strike="noStrike" dirty="0">
              <a:solidFill>
                <a:srgbClr val="313A3E"/>
              </a:solidFill>
              <a:latin typeface="Gmarket Sans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1153E7-7FC1-DDDE-F023-C31476AA2BEF}"/>
              </a:ext>
            </a:extLst>
          </p:cNvPr>
          <p:cNvGrpSpPr/>
          <p:nvPr/>
        </p:nvGrpSpPr>
        <p:grpSpPr>
          <a:xfrm>
            <a:off x="0" y="245397"/>
            <a:ext cx="17221200" cy="729076"/>
            <a:chOff x="0" y="301646"/>
            <a:chExt cx="17221200" cy="72907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A76D53B-5E22-8AED-AB02-7BA637C21CE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6541ED-EF4B-252E-F9A1-AA98F62C591D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프로젝트 목표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0E739464-9403-A89B-A8AA-933E4557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68" y="2857500"/>
            <a:ext cx="13983776" cy="7006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19CE5-0D92-7D0F-E5A7-27285E6D5824}"/>
              </a:ext>
            </a:extLst>
          </p:cNvPr>
          <p:cNvSpPr txBox="1"/>
          <p:nvPr/>
        </p:nvSpPr>
        <p:spPr>
          <a:xfrm>
            <a:off x="8958211" y="7585420"/>
            <a:ext cx="9144000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사회 재적응</a:t>
            </a:r>
            <a:endParaRPr lang="ko-KR" altLang="ko-KR" sz="4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8822B-EC42-CC10-64E4-455FE6A390B0}"/>
              </a:ext>
            </a:extLst>
          </p:cNvPr>
          <p:cNvSpPr txBox="1"/>
          <p:nvPr/>
        </p:nvSpPr>
        <p:spPr>
          <a:xfrm>
            <a:off x="8763866" y="4139840"/>
            <a:ext cx="9144000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4000" dirty="0">
                <a:latin typeface="Gmarket Sans Medium" panose="020B0600000101010101" charset="-127"/>
                <a:ea typeface="Gmarket Sans Medium" panose="020B0600000101010101" charset="-127"/>
              </a:rPr>
              <a:t>1. </a:t>
            </a:r>
            <a:r>
              <a:rPr lang="ko-KR" altLang="en-US" sz="4000" dirty="0">
                <a:latin typeface="Gmarket Sans Medium" panose="020B0600000101010101" charset="-127"/>
                <a:ea typeface="Gmarket Sans Medium" panose="020B0600000101010101" charset="-127"/>
              </a:rPr>
              <a:t>심리</a:t>
            </a:r>
            <a:r>
              <a:rPr lang="en-US" altLang="ko-KR" sz="4000" dirty="0">
                <a:latin typeface="Gmarket Sans Medium" panose="020B0600000101010101" charset="-127"/>
                <a:ea typeface="Gmarket Sans Medium" panose="020B0600000101010101" charset="-127"/>
              </a:rPr>
              <a:t>/</a:t>
            </a:r>
            <a:r>
              <a:rPr lang="ko-KR" altLang="en-US" sz="4000" dirty="0">
                <a:latin typeface="Gmarket Sans Medium" panose="020B0600000101010101" charset="-127"/>
                <a:ea typeface="Gmarket Sans Medium" panose="020B0600000101010101" charset="-127"/>
              </a:rPr>
              <a:t>정서적인 회복</a:t>
            </a:r>
            <a:endParaRPr lang="ko-KR" altLang="ko-KR" sz="4000" b="0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8A4FA-F03D-4F0A-6C31-8422AA75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25" y="4817723"/>
            <a:ext cx="2743200" cy="2743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1658E9-0850-97ED-25C6-736F7794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78" y="3304449"/>
            <a:ext cx="2477156" cy="24771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4DC663-81BC-0D41-5E96-ED2ABD8E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78" y="6739981"/>
            <a:ext cx="2743200" cy="2743200"/>
          </a:xfrm>
          <a:prstGeom prst="rect">
            <a:avLst/>
          </a:prstGeom>
        </p:spPr>
      </p:pic>
      <p:sp>
        <p:nvSpPr>
          <p:cNvPr id="15" name="화살표: 왼쪽/위쪽 14">
            <a:extLst>
              <a:ext uri="{FF2B5EF4-FFF2-40B4-BE49-F238E27FC236}">
                <a16:creationId xmlns:a16="http://schemas.microsoft.com/office/drawing/2014/main" id="{F07A5450-9844-A7D0-3EF8-AE96DE1A8951}"/>
              </a:ext>
            </a:extLst>
          </p:cNvPr>
          <p:cNvSpPr/>
          <p:nvPr/>
        </p:nvSpPr>
        <p:spPr>
          <a:xfrm rot="7721755">
            <a:off x="6433833" y="5471430"/>
            <a:ext cx="1826490" cy="1774748"/>
          </a:xfrm>
          <a:prstGeom prst="leftUpArrow">
            <a:avLst>
              <a:gd name="adj1" fmla="val 8026"/>
              <a:gd name="adj2" fmla="val 11911"/>
              <a:gd name="adj3" fmla="val 3255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6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D57894-5377-0870-FC96-8AD08F81F688}"/>
              </a:ext>
            </a:extLst>
          </p:cNvPr>
          <p:cNvSpPr txBox="1"/>
          <p:nvPr/>
        </p:nvSpPr>
        <p:spPr>
          <a:xfrm>
            <a:off x="2317750" y="809503"/>
            <a:ext cx="590368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dirty="0">
                <a:solidFill>
                  <a:srgbClr val="69C4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02</a:t>
            </a:r>
            <a:endParaRPr lang="ko-KR" altLang="en-US" sz="34400" dirty="0">
              <a:solidFill>
                <a:srgbClr val="69C4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8915400" y="5726686"/>
            <a:ext cx="9670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프로젝트 소개</a:t>
            </a:r>
            <a:endParaRPr lang="en-US" altLang="ko-KR" sz="6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11D5F-9D62-9125-C4BD-8E3101DAC62B}"/>
              </a:ext>
            </a:extLst>
          </p:cNvPr>
          <p:cNvSpPr txBox="1"/>
          <p:nvPr/>
        </p:nvSpPr>
        <p:spPr>
          <a:xfrm>
            <a:off x="9829800" y="7075506"/>
            <a:ext cx="9623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제공 기능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2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>
            <a:extLst>
              <a:ext uri="{FF2B5EF4-FFF2-40B4-BE49-F238E27FC236}">
                <a16:creationId xmlns:a16="http://schemas.microsoft.com/office/drawing/2014/main" id="{2025A31C-7870-709D-DB74-F45C3CD46A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51F885-206E-BE84-A73E-EAD0BFE89C33}"/>
              </a:ext>
            </a:extLst>
          </p:cNvPr>
          <p:cNvGrpSpPr/>
          <p:nvPr/>
        </p:nvGrpSpPr>
        <p:grpSpPr>
          <a:xfrm>
            <a:off x="0" y="245397"/>
            <a:ext cx="17221200" cy="729076"/>
            <a:chOff x="0" y="301646"/>
            <a:chExt cx="17221200" cy="72907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81710B-CACD-C832-D077-37D1E7BD1EE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7805A4-883D-A373-27B3-DD890B6A2D3C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프로젝트 소개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BFD323-2CA5-EA80-B76C-E31D6FBA8606}"/>
              </a:ext>
            </a:extLst>
          </p:cNvPr>
          <p:cNvSpPr txBox="1"/>
          <p:nvPr/>
        </p:nvSpPr>
        <p:spPr>
          <a:xfrm>
            <a:off x="5638800" y="6966088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endParaRPr lang="en-US" altLang="ko-KR" sz="3000" b="1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5F95C7-1EBE-77A4-5DCE-63EE7ADBDBD0}"/>
              </a:ext>
            </a:extLst>
          </p:cNvPr>
          <p:cNvGrpSpPr/>
          <p:nvPr/>
        </p:nvGrpSpPr>
        <p:grpSpPr>
          <a:xfrm>
            <a:off x="3169615" y="1628113"/>
            <a:ext cx="11620559" cy="8315986"/>
            <a:chOff x="2650870" y="1470682"/>
            <a:chExt cx="11620559" cy="8315986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C794DBF-2528-5AE4-313B-1C4791B1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5786" y="4763186"/>
              <a:ext cx="11615643" cy="186933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BA2392-B0BC-DFCB-0D74-CC8A5A140B5A}"/>
                </a:ext>
              </a:extLst>
            </p:cNvPr>
            <p:cNvSpPr txBox="1"/>
            <p:nvPr/>
          </p:nvSpPr>
          <p:spPr>
            <a:xfrm>
              <a:off x="2772419" y="4990665"/>
              <a:ext cx="1138237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1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고립 청년을 위한 </a:t>
              </a:r>
              <a:endParaRPr lang="en-US" altLang="ko-KR" sz="3000" b="1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3000" b="0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AI </a:t>
              </a:r>
              <a:r>
                <a:rPr lang="ko-KR" altLang="en-US" sz="3000" b="1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기반 멘토 매칭 서비스</a:t>
              </a:r>
              <a:endParaRPr lang="en-US" altLang="ko-KR" sz="3000" b="1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3000" b="1" i="0" u="none" strike="noStrike" dirty="0">
                  <a:solidFill>
                    <a:srgbClr val="0070C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: R</a:t>
              </a:r>
              <a:r>
                <a:rPr lang="en-US" altLang="ko-KR" sz="3000" b="1" dirty="0">
                  <a:solidFill>
                    <a:srgbClr val="0070C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ebuild</a:t>
              </a:r>
              <a:endParaRPr lang="en-US" altLang="ko-KR" sz="3000" b="1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3CCA488-E4D2-BA5A-846B-4A2A1E2B4704}"/>
                </a:ext>
              </a:extLst>
            </p:cNvPr>
            <p:cNvSpPr/>
            <p:nvPr/>
          </p:nvSpPr>
          <p:spPr>
            <a:xfrm rot="5400000">
              <a:off x="7950859" y="3413020"/>
              <a:ext cx="1015662" cy="1015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DE3EA4D-D949-EC55-4091-849B9F25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1383" y="1470682"/>
              <a:ext cx="3851294" cy="1983694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ABF2E2-E087-2871-9E11-99F97C3A3C99}"/>
                </a:ext>
              </a:extLst>
            </p:cNvPr>
            <p:cNvGrpSpPr/>
            <p:nvPr/>
          </p:nvGrpSpPr>
          <p:grpSpPr>
            <a:xfrm>
              <a:off x="3562318" y="1470682"/>
              <a:ext cx="3851293" cy="1983693"/>
              <a:chOff x="2937723" y="1314163"/>
              <a:chExt cx="3851293" cy="1983693"/>
            </a:xfrm>
          </p:grpSpPr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D9C1BF8B-4E59-60CC-F758-370AE56A9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7723" y="1314163"/>
                <a:ext cx="3851293" cy="198369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D7FB58-B41D-3B82-C9B6-E3E41255015B}"/>
                  </a:ext>
                </a:extLst>
              </p:cNvPr>
              <p:cNvSpPr txBox="1"/>
              <p:nvPr/>
            </p:nvSpPr>
            <p:spPr>
              <a:xfrm>
                <a:off x="3110769" y="1879327"/>
                <a:ext cx="3505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사회적 관계</a:t>
                </a:r>
                <a:r>
                  <a:rPr lang="en-US" altLang="ko-KR" sz="2800" dirty="0">
                    <a:solidFill>
                      <a:schemeClr val="accent5">
                        <a:lumMod val="75000"/>
                      </a:schemeClr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/</a:t>
                </a:r>
              </a:p>
              <a:p>
                <a:pPr algn="ctr"/>
                <a:r>
                  <a:rPr lang="ko-KR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지지체계가 결핍</a:t>
                </a:r>
                <a:endParaRPr lang="en-US" altLang="ko-KR" sz="2800" dirty="0">
                  <a:solidFill>
                    <a:schemeClr val="accent5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DAAE63-EF7F-4969-E71E-382AB9FBB8D2}"/>
                </a:ext>
              </a:extLst>
            </p:cNvPr>
            <p:cNvSpPr txBox="1"/>
            <p:nvPr/>
          </p:nvSpPr>
          <p:spPr>
            <a:xfrm>
              <a:off x="9114749" y="1865898"/>
              <a:ext cx="41910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5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청년 고립 문제가 발생하게 되는 원인은 다양</a:t>
              </a:r>
            </a:p>
            <a:p>
              <a:endParaRPr lang="ko-KR" altLang="en-US" dirty="0"/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49DDC83A-14FF-787E-7B23-965ACF32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0870" y="6936095"/>
              <a:ext cx="11615643" cy="285057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C61AD2-6FB7-737C-0001-92DD8AD9C27C}"/>
                </a:ext>
              </a:extLst>
            </p:cNvPr>
            <p:cNvSpPr txBox="1"/>
            <p:nvPr/>
          </p:nvSpPr>
          <p:spPr>
            <a:xfrm>
              <a:off x="2759115" y="7735617"/>
              <a:ext cx="1129962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기본 정보</a:t>
              </a: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</a:t>
              </a: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성향</a:t>
              </a: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고립원인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을 기반으로 </a:t>
              </a:r>
              <a:r>
                <a:rPr lang="ko-KR" altLang="en-US" sz="2800" dirty="0" err="1">
                  <a:latin typeface="Gmarket Sans Medium" panose="020B0600000101010101" charset="-127"/>
                  <a:ea typeface="Gmarket Sans Medium" panose="020B0600000101010101" charset="-127"/>
                </a:rPr>
                <a:t>머신러닝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 통해 멘토 매칭</a:t>
              </a:r>
              <a:endParaRPr lang="en-US" altLang="ko-KR" sz="28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채팅통한 유대감 형성</a:t>
              </a:r>
              <a:r>
                <a:rPr lang="en-US" altLang="ko-KR" sz="2800" dirty="0">
                  <a:latin typeface="Gmarket Sans Medium" panose="020B0600000101010101" charset="-127"/>
                  <a:ea typeface="Gmarket Sans Medium" panose="020B0600000101010101" charset="-127"/>
                </a:rPr>
                <a:t>, 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직간접적인 </a:t>
              </a:r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솔루션 제공</a:t>
              </a:r>
              <a:endParaRPr lang="en-US" altLang="ko-KR" sz="2800" dirty="0">
                <a:solidFill>
                  <a:schemeClr val="accent6">
                    <a:lumMod val="7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6">
                      <a:lumMod val="75000"/>
                    </a:schemeClr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리워드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를 통한  동기부여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95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D57894-5377-0870-FC96-8AD08F81F688}"/>
              </a:ext>
            </a:extLst>
          </p:cNvPr>
          <p:cNvSpPr txBox="1"/>
          <p:nvPr/>
        </p:nvSpPr>
        <p:spPr>
          <a:xfrm>
            <a:off x="2317750" y="809503"/>
            <a:ext cx="590368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dirty="0">
                <a:solidFill>
                  <a:srgbClr val="69C4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03</a:t>
            </a:r>
            <a:endParaRPr lang="ko-KR" altLang="en-US" sz="34400" dirty="0">
              <a:solidFill>
                <a:srgbClr val="69C4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8915400" y="5726686"/>
            <a:ext cx="9670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프로젝트 개발</a:t>
            </a:r>
            <a:endParaRPr lang="en-US" altLang="ko-KR" sz="6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11D5F-9D62-9125-C4BD-8E3101DAC62B}"/>
              </a:ext>
            </a:extLst>
          </p:cNvPr>
          <p:cNvSpPr txBox="1"/>
          <p:nvPr/>
        </p:nvSpPr>
        <p:spPr>
          <a:xfrm>
            <a:off x="9829800" y="7075506"/>
            <a:ext cx="96233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Ul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시연 영상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타겟 고찰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핵심 기술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2400" y="0"/>
            <a:ext cx="52832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933700"/>
            <a:ext cx="16459200" cy="645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29000" y="1295400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조원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57404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6527800"/>
            <a:ext cx="2844800" cy="2413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63700" y="6616700"/>
            <a:ext cx="2438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Bold"/>
              </a:rPr>
              <a:t>최원형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2420" y="7673340"/>
            <a:ext cx="2540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프로젝트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총괄</a:t>
            </a:r>
          </a:p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 err="1">
                <a:solidFill>
                  <a:srgbClr val="313A3E"/>
                </a:solidFill>
                <a:ea typeface="Gmarket Sans Medium"/>
              </a:rPr>
              <a:t>머신러닝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설계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57531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6527800"/>
            <a:ext cx="2844800" cy="241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00600" y="6616700"/>
            <a:ext cx="2438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Bold"/>
              </a:rPr>
              <a:t>길민준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57531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0" y="6527800"/>
            <a:ext cx="2844800" cy="2413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924800" y="6616700"/>
            <a:ext cx="2438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Bold"/>
              </a:rPr>
              <a:t>김지원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0" y="5753100"/>
            <a:ext cx="2286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6527800"/>
            <a:ext cx="2844800" cy="2413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061700" y="6616700"/>
            <a:ext cx="2438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Bold"/>
              </a:rPr>
              <a:t>김진주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5753100"/>
            <a:ext cx="2286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2700" y="6527800"/>
            <a:ext cx="2844800" cy="2413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198600" y="6616700"/>
            <a:ext cx="2438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Bold"/>
              </a:rPr>
              <a:t>윤은성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49800" y="7673340"/>
            <a:ext cx="2540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 err="1">
                <a:solidFill>
                  <a:srgbClr val="313A3E"/>
                </a:solidFill>
                <a:ea typeface="Gmarket Sans Medium"/>
              </a:rPr>
              <a:t>머신러닝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PPT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제작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43800" y="7675880"/>
            <a:ext cx="3009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데이터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수집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시각화</a:t>
            </a:r>
          </a:p>
          <a:p>
            <a:pPr lvl="0" algn="ctr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UI/UX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기획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구축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14050" y="7673340"/>
            <a:ext cx="3009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데이터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수집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시각화</a:t>
            </a:r>
          </a:p>
          <a:p>
            <a:pPr lvl="0" algn="ctr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UI/UX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기획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구축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47750" y="7673340"/>
            <a:ext cx="3378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데이터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수집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시각화</a:t>
            </a:r>
          </a:p>
          <a:p>
            <a:pPr lvl="0" algn="ctr">
              <a:lnSpc>
                <a:spcPct val="149400"/>
              </a:lnSpc>
            </a:pP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개발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계획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보고서</a:t>
            </a:r>
            <a:r>
              <a:rPr lang="en-US" sz="2000" b="0" i="0" u="none" strike="noStrike" spc="-100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313A3E"/>
                </a:solidFill>
                <a:ea typeface="Gmarket Sans Medium"/>
              </a:rPr>
              <a:t>작성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60" y="3556000"/>
            <a:ext cx="2857500" cy="2857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135" y="3308350"/>
            <a:ext cx="2857500" cy="285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00" y="3416300"/>
            <a:ext cx="2857500" cy="2857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2700" y="3308350"/>
            <a:ext cx="2857500" cy="2857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150" y="3703320"/>
            <a:ext cx="27241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2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07F94A4-7AB6-57C5-2F24-312083C19E32}"/>
              </a:ext>
            </a:extLst>
          </p:cNvPr>
          <p:cNvSpPr txBox="1"/>
          <p:nvPr/>
        </p:nvSpPr>
        <p:spPr>
          <a:xfrm>
            <a:off x="3033456" y="1403186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타겟 고찰</a:t>
            </a:r>
            <a:endParaRPr lang="en-US" altLang="ko-KR" sz="6800" b="0" i="0" u="none" strike="noStrike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400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(1) </a:t>
            </a:r>
            <a:r>
              <a:rPr lang="ko-KR" altLang="en-US" sz="4400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접근성 용이</a:t>
            </a:r>
            <a:r>
              <a:rPr lang="ko-KR" altLang="en-US" sz="44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4400" b="0" i="0" u="none" strike="noStrike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DE64207-A94C-B4AE-F335-AA044C841C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E05322-725D-21B1-B4DA-22EC9FEA3ADB}"/>
              </a:ext>
            </a:extLst>
          </p:cNvPr>
          <p:cNvGrpSpPr/>
          <p:nvPr/>
        </p:nvGrpSpPr>
        <p:grpSpPr>
          <a:xfrm>
            <a:off x="0" y="245397"/>
            <a:ext cx="17221200" cy="729076"/>
            <a:chOff x="0" y="301646"/>
            <a:chExt cx="17221200" cy="72907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44A646B-C512-FDDB-4CCA-81410D890EF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04C346-6CD0-6319-6AA1-DC789103BCAD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타겟 고찰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1F71BEA8-B090-44FA-8256-6B07BCAF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0" y="3238500"/>
            <a:ext cx="7419259" cy="654458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0CBD757-8AFD-16A5-95E4-F660AF487BAD}"/>
              </a:ext>
            </a:extLst>
          </p:cNvPr>
          <p:cNvSpPr/>
          <p:nvPr/>
        </p:nvSpPr>
        <p:spPr>
          <a:xfrm>
            <a:off x="3541207" y="5966861"/>
            <a:ext cx="1163117" cy="944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F969D-6D2D-8360-258F-EFA3033D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13" y="5154745"/>
            <a:ext cx="2739280" cy="27241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E7B528-D511-8AB6-B62B-87D7DFE4E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8" y="4881685"/>
            <a:ext cx="2420104" cy="299720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6654A7-1B9D-25BA-7129-F8B38E7E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547" y="3238501"/>
            <a:ext cx="9572603" cy="654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D7B7E-89E2-2F7B-21FB-A4998540B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106" y="3664975"/>
            <a:ext cx="2518061" cy="534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272E0-DDF4-F47D-8FE2-CA356DBC7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349" y="4239104"/>
            <a:ext cx="2504371" cy="5343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3A2386-83DA-1EA2-7ED8-8827FFBC3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7615" y="3467100"/>
            <a:ext cx="2518061" cy="539872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3DCF884-3FEE-FD7E-AD43-EF757B2E8498}"/>
              </a:ext>
            </a:extLst>
          </p:cNvPr>
          <p:cNvSpPr/>
          <p:nvPr/>
        </p:nvSpPr>
        <p:spPr>
          <a:xfrm>
            <a:off x="11099046" y="5966860"/>
            <a:ext cx="1163117" cy="944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28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07F94A4-7AB6-57C5-2F24-312083C19E32}"/>
              </a:ext>
            </a:extLst>
          </p:cNvPr>
          <p:cNvSpPr txBox="1"/>
          <p:nvPr/>
        </p:nvSpPr>
        <p:spPr>
          <a:xfrm>
            <a:off x="3124200" y="1659526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타겟 고찰</a:t>
            </a:r>
            <a:endParaRPr lang="en-US" altLang="ko-KR" sz="6800" b="0" i="0" u="none" strike="noStrike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400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(2) </a:t>
            </a:r>
            <a:r>
              <a:rPr lang="ko-KR" altLang="en-US" sz="4400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긍정적 용어 사용</a:t>
            </a:r>
            <a:endParaRPr lang="en-US" altLang="ko-KR" sz="4400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44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감정적 자극 최소화</a:t>
            </a:r>
            <a:r>
              <a:rPr lang="en-US" altLang="ko-KR" sz="44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44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흥미 요소 가미 </a:t>
            </a:r>
            <a:endParaRPr lang="en-US" altLang="ko-KR" sz="4400" b="0" i="0" u="none" strike="noStrike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DE64207-A94C-B4AE-F335-AA044C841C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E05322-725D-21B1-B4DA-22EC9FEA3ADB}"/>
              </a:ext>
            </a:extLst>
          </p:cNvPr>
          <p:cNvGrpSpPr/>
          <p:nvPr/>
        </p:nvGrpSpPr>
        <p:grpSpPr>
          <a:xfrm>
            <a:off x="0" y="245397"/>
            <a:ext cx="17221200" cy="729076"/>
            <a:chOff x="0" y="301646"/>
            <a:chExt cx="17221200" cy="72907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44A646B-C512-FDDB-4CCA-81410D890EF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04C346-6CD0-6319-6AA1-DC789103BCAD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 err="1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타켓</a:t>
              </a: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고찰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1F71BEA8-B090-44FA-8256-6B07BCAF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74" y="3699127"/>
            <a:ext cx="16014700" cy="288874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A8AD23A-8E19-22F7-F3E3-D342B8A3D80A}"/>
              </a:ext>
            </a:extLst>
          </p:cNvPr>
          <p:cNvGrpSpPr/>
          <p:nvPr/>
        </p:nvGrpSpPr>
        <p:grpSpPr>
          <a:xfrm>
            <a:off x="2109838" y="4702734"/>
            <a:ext cx="13446024" cy="1182904"/>
            <a:chOff x="2571850" y="6025647"/>
            <a:chExt cx="13446024" cy="1182904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2DAA3148-4B00-8067-78DF-E23F715F28FB}"/>
                </a:ext>
              </a:extLst>
            </p:cNvPr>
            <p:cNvSpPr/>
            <p:nvPr/>
          </p:nvSpPr>
          <p:spPr>
            <a:xfrm>
              <a:off x="8691491" y="6057238"/>
              <a:ext cx="1143000" cy="1015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32ACFF-7933-D69B-69A0-DED206A71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6600" y="6025647"/>
              <a:ext cx="5121274" cy="11829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1958CB-B70C-18B4-D27A-849FC7F6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850" y="6025648"/>
              <a:ext cx="5420168" cy="118290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D63DA1-B52F-E6DF-6BDD-1C5C067319D5}"/>
              </a:ext>
            </a:extLst>
          </p:cNvPr>
          <p:cNvSpPr txBox="1"/>
          <p:nvPr/>
        </p:nvSpPr>
        <p:spPr>
          <a:xfrm>
            <a:off x="6201734" y="3356226"/>
            <a:ext cx="5884531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5000" b="0" i="0" u="none" strike="noStrike" dirty="0">
              <a:solidFill>
                <a:srgbClr val="313A3E"/>
              </a:solidFill>
              <a:latin typeface="Gmarket Sans Medium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EDE9A9B-9822-96E1-5AD3-79A35C7E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74" y="6880279"/>
            <a:ext cx="16014700" cy="288874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23092C5-1EFE-F2B8-312D-DE3DC57D1374}"/>
              </a:ext>
            </a:extLst>
          </p:cNvPr>
          <p:cNvSpPr/>
          <p:nvPr/>
        </p:nvSpPr>
        <p:spPr>
          <a:xfrm>
            <a:off x="8296836" y="7806765"/>
            <a:ext cx="1143000" cy="10156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C9ECFB-D46F-78B8-87CD-491F3157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078" y="7733955"/>
            <a:ext cx="5133687" cy="11813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6094B9-D73D-F251-6CB9-FBA7999C9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907" y="7733955"/>
            <a:ext cx="5075386" cy="11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5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3CAA6F-687C-6E72-42DC-9286C901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9B8AEEF-1111-D760-A84C-23C0465E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1352868"/>
            <a:ext cx="10922000" cy="901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F59608-C064-4BDC-C1AA-6B0AA26BCAF9}"/>
              </a:ext>
            </a:extLst>
          </p:cNvPr>
          <p:cNvSpPr txBox="1"/>
          <p:nvPr/>
        </p:nvSpPr>
        <p:spPr>
          <a:xfrm flipH="1">
            <a:off x="3744175" y="1588285"/>
            <a:ext cx="1082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Q1.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어느 날 소설 속으로 </a:t>
            </a:r>
            <a:r>
              <a:rPr lang="ko-KR" altLang="en-US" sz="2800" dirty="0" err="1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빙의</a:t>
            </a:r>
            <a:r>
              <a:rPr lang="ko-KR" altLang="en-US" sz="2800" dirty="0" err="1">
                <a:latin typeface="Gmarket Sans Medium" panose="020B0600000101010101" charset="-127"/>
                <a:ea typeface="Gmarket Sans Medium" panose="020B0600000101010101" charset="-127"/>
              </a:rPr>
              <a:t>된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당신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! </a:t>
            </a:r>
            <a:r>
              <a:rPr lang="ko-KR" altLang="en-US" sz="2800" dirty="0" err="1">
                <a:latin typeface="Gmarket Sans Medium" panose="020B0600000101010101" charset="-127"/>
                <a:ea typeface="Gmarket Sans Medium" panose="020B0600000101010101" charset="-127"/>
              </a:rPr>
              <a:t>빙의된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소설 속 </a:t>
            </a:r>
            <a:r>
              <a:rPr lang="ko-KR" altLang="en-US" sz="28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당신의 역할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은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  <a:endParaRPr lang="ko-KR" altLang="en-US" sz="28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16E9A-BA2D-BD9E-04CD-3695124DDC7A}"/>
              </a:ext>
            </a:extLst>
          </p:cNvPr>
          <p:cNvSpPr txBox="1"/>
          <p:nvPr/>
        </p:nvSpPr>
        <p:spPr>
          <a:xfrm>
            <a:off x="89277" y="9780032"/>
            <a:ext cx="425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카카오페이지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 영화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7133F9-320A-1897-6711-7F770A0B617D}"/>
              </a:ext>
            </a:extLst>
          </p:cNvPr>
          <p:cNvGrpSpPr/>
          <p:nvPr/>
        </p:nvGrpSpPr>
        <p:grpSpPr>
          <a:xfrm>
            <a:off x="554182" y="2521405"/>
            <a:ext cx="3378200" cy="6132586"/>
            <a:chOff x="554182" y="2530386"/>
            <a:chExt cx="3378200" cy="6132586"/>
          </a:xfrm>
        </p:grpSpPr>
        <p:pic>
          <p:nvPicPr>
            <p:cNvPr id="2070" name="Picture 6">
              <a:extLst>
                <a:ext uri="{FF2B5EF4-FFF2-40B4-BE49-F238E27FC236}">
                  <a16:creationId xmlns:a16="http://schemas.microsoft.com/office/drawing/2014/main" id="{8749A73D-D181-A9D0-A2DC-230149BE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69"/>
            <a:stretch/>
          </p:blipFill>
          <p:spPr bwMode="auto">
            <a:xfrm>
              <a:off x="695282" y="2530386"/>
              <a:ext cx="3096000" cy="412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AAB3AC-122C-D841-7BFE-4534C3F32FFC}"/>
                </a:ext>
              </a:extLst>
            </p:cNvPr>
            <p:cNvSpPr/>
            <p:nvPr/>
          </p:nvSpPr>
          <p:spPr>
            <a:xfrm>
              <a:off x="658256" y="791555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D382C7-A877-D3AA-D4AF-1EF19A00EF5E}"/>
                </a:ext>
              </a:extLst>
            </p:cNvPr>
            <p:cNvSpPr txBox="1"/>
            <p:nvPr/>
          </p:nvSpPr>
          <p:spPr>
            <a:xfrm>
              <a:off x="1321675" y="8054746"/>
              <a:ext cx="2179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가정 내 불화</a:t>
              </a:r>
            </a:p>
          </p:txBody>
        </p:sp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182" y="5016046"/>
              <a:ext cx="3378200" cy="21055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B12531-8B33-B661-4C14-0B2BF2765E6F}"/>
                </a:ext>
              </a:extLst>
            </p:cNvPr>
            <p:cNvSpPr txBox="1"/>
            <p:nvPr/>
          </p:nvSpPr>
          <p:spPr>
            <a:xfrm>
              <a:off x="650315" y="5488146"/>
              <a:ext cx="3185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명문 백작가의 사랑을 듬뿍 받고 자란 </a:t>
              </a:r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막내 공자님</a:t>
              </a:r>
              <a:endParaRPr lang="en-US" altLang="ko-KR" sz="2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48" name="화살표: 갈매기형 수장 47">
              <a:extLst>
                <a:ext uri="{FF2B5EF4-FFF2-40B4-BE49-F238E27FC236}">
                  <a16:creationId xmlns:a16="http://schemas.microsoft.com/office/drawing/2014/main" id="{BAAB9EA4-95DC-2A47-DEAD-78FFD79978C0}"/>
                </a:ext>
              </a:extLst>
            </p:cNvPr>
            <p:cNvSpPr/>
            <p:nvPr/>
          </p:nvSpPr>
          <p:spPr>
            <a:xfrm rot="5400000">
              <a:off x="1935953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0E43B9-C50A-794B-9B26-AC603978F045}"/>
              </a:ext>
            </a:extLst>
          </p:cNvPr>
          <p:cNvGrpSpPr/>
          <p:nvPr/>
        </p:nvGrpSpPr>
        <p:grpSpPr>
          <a:xfrm>
            <a:off x="4042612" y="2521405"/>
            <a:ext cx="3427138" cy="6132586"/>
            <a:chOff x="3987470" y="2530386"/>
            <a:chExt cx="3427138" cy="6132586"/>
          </a:xfrm>
        </p:grpSpPr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F2776D40-2E07-75C3-005B-07613817A0F6}"/>
                </a:ext>
              </a:extLst>
            </p:cNvPr>
            <p:cNvSpPr/>
            <p:nvPr/>
          </p:nvSpPr>
          <p:spPr>
            <a:xfrm>
              <a:off x="4116013" y="791555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B0F119C-0CD6-689B-070A-3DCBF7773269}"/>
                </a:ext>
              </a:extLst>
            </p:cNvPr>
            <p:cNvSpPr txBox="1"/>
            <p:nvPr/>
          </p:nvSpPr>
          <p:spPr>
            <a:xfrm>
              <a:off x="4634239" y="8088725"/>
              <a:ext cx="2133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대인 관계 문제</a:t>
              </a:r>
            </a:p>
          </p:txBody>
        </p:sp>
        <p:pic>
          <p:nvPicPr>
            <p:cNvPr id="2069" name="그림 2068">
              <a:extLst>
                <a:ext uri="{FF2B5EF4-FFF2-40B4-BE49-F238E27FC236}">
                  <a16:creationId xmlns:a16="http://schemas.microsoft.com/office/drawing/2014/main" id="{820CCB9C-32AF-73B5-3D08-CBC2F0F58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3011" y="2530386"/>
              <a:ext cx="3096057" cy="4544059"/>
            </a:xfrm>
            <a:prstGeom prst="rect">
              <a:avLst/>
            </a:prstGeom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A0529F38-5D84-A57F-8121-11EDB87A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939" y="5016045"/>
              <a:ext cx="3378200" cy="21055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7D8E62-4973-4118-5AFF-1ADAD8E3878D}"/>
                </a:ext>
              </a:extLst>
            </p:cNvPr>
            <p:cNvSpPr txBox="1"/>
            <p:nvPr/>
          </p:nvSpPr>
          <p:spPr>
            <a:xfrm>
              <a:off x="3987470" y="5331198"/>
              <a:ext cx="3427138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2.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최종 몬스터를 물리치기 위해 결성된 토벌대에서 동료들의 신임을 얻는 </a:t>
              </a:r>
              <a:r>
                <a:rPr lang="ko-KR" altLang="en-US" sz="2400" dirty="0" err="1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소드</a:t>
              </a:r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마스터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endParaRPr lang="ko-KR" altLang="en-US" dirty="0"/>
            </a:p>
          </p:txBody>
        </p:sp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D03D382C-45E7-3184-1B2C-5BB6CF179983}"/>
                </a:ext>
              </a:extLst>
            </p:cNvPr>
            <p:cNvSpPr/>
            <p:nvPr/>
          </p:nvSpPr>
          <p:spPr>
            <a:xfrm rot="5400000">
              <a:off x="5393710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4ED952-7F33-5DAA-C81B-30431E5D0A69}"/>
              </a:ext>
            </a:extLst>
          </p:cNvPr>
          <p:cNvGrpSpPr/>
          <p:nvPr/>
        </p:nvGrpSpPr>
        <p:grpSpPr>
          <a:xfrm>
            <a:off x="7579980" y="2521405"/>
            <a:ext cx="3378200" cy="6143506"/>
            <a:chOff x="7555512" y="2521405"/>
            <a:chExt cx="3378200" cy="6143506"/>
          </a:xfrm>
        </p:grpSpPr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17E6FD12-0D0D-7F81-3BE5-B8EF980AA4D1}"/>
                </a:ext>
              </a:extLst>
            </p:cNvPr>
            <p:cNvSpPr/>
            <p:nvPr/>
          </p:nvSpPr>
          <p:spPr>
            <a:xfrm>
              <a:off x="7659586" y="7917494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1B92DDB9-87A8-DE11-ED5C-9CCD60BDAA24}"/>
                </a:ext>
              </a:extLst>
            </p:cNvPr>
            <p:cNvSpPr txBox="1"/>
            <p:nvPr/>
          </p:nvSpPr>
          <p:spPr>
            <a:xfrm>
              <a:off x="7918802" y="8056588"/>
              <a:ext cx="26516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취업</a:t>
              </a:r>
              <a:r>
                <a:rPr lang="en-US" altLang="ko-KR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커리어 실패</a:t>
              </a:r>
            </a:p>
          </p:txBody>
        </p:sp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911ACAD8-E573-C83C-6210-8F43F64EE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6612" y="2521405"/>
              <a:ext cx="3096000" cy="4460499"/>
            </a:xfrm>
            <a:prstGeom prst="rect">
              <a:avLst/>
            </a:prstGeom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2DA4F708-8C4C-E3BC-6E77-2CCA74D6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5512" y="5017887"/>
              <a:ext cx="3378200" cy="21055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B2B07C-67A7-42D4-4844-44A89AA3FBE4}"/>
                </a:ext>
              </a:extLst>
            </p:cNvPr>
            <p:cNvSpPr txBox="1"/>
            <p:nvPr/>
          </p:nvSpPr>
          <p:spPr>
            <a:xfrm>
              <a:off x="7723778" y="5335595"/>
              <a:ext cx="304166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3.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내가 손대는 일은 모두 성공한다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!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완벽한 커리어를 가진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 err="1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재벌가</a:t>
              </a:r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총수 자제</a:t>
              </a:r>
              <a:endParaRPr lang="en-US" altLang="ko-KR" sz="2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endParaRPr lang="ko-KR" altLang="en-US" dirty="0"/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870790DD-6AC3-E8C9-4EF2-1D8D85B28404}"/>
                </a:ext>
              </a:extLst>
            </p:cNvPr>
            <p:cNvSpPr/>
            <p:nvPr/>
          </p:nvSpPr>
          <p:spPr>
            <a:xfrm rot="5400000">
              <a:off x="8937283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7FA97F-DE2C-FD22-B396-39E0754D512F}"/>
              </a:ext>
            </a:extLst>
          </p:cNvPr>
          <p:cNvGrpSpPr/>
          <p:nvPr/>
        </p:nvGrpSpPr>
        <p:grpSpPr>
          <a:xfrm>
            <a:off x="11068410" y="2521405"/>
            <a:ext cx="3378200" cy="6134526"/>
            <a:chOff x="11056176" y="2530386"/>
            <a:chExt cx="3378200" cy="613452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0D756DB-07B6-CE70-177C-094902D8B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7276" y="2530386"/>
              <a:ext cx="3096000" cy="34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172E304-2B01-0659-1E5E-7E154B5C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6176" y="5016045"/>
              <a:ext cx="3378200" cy="2105521"/>
            </a:xfrm>
            <a:prstGeom prst="rect">
              <a:avLst/>
            </a:prstGeom>
          </p:spPr>
        </p:pic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17F86070-9EFC-BC1E-14CA-DC57D2550F80}"/>
                </a:ext>
              </a:extLst>
            </p:cNvPr>
            <p:cNvSpPr/>
            <p:nvPr/>
          </p:nvSpPr>
          <p:spPr>
            <a:xfrm>
              <a:off x="11160250" y="791749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3698A911-CF68-AAEC-6D67-0AEFA7B55414}"/>
                </a:ext>
              </a:extLst>
            </p:cNvPr>
            <p:cNvSpPr txBox="1"/>
            <p:nvPr/>
          </p:nvSpPr>
          <p:spPr>
            <a:xfrm>
              <a:off x="11294507" y="8054746"/>
              <a:ext cx="2901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정서적</a:t>
              </a:r>
              <a:r>
                <a:rPr lang="en-US" altLang="ko-KR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심리적 불안</a:t>
              </a:r>
              <a:endParaRPr lang="ko-KR" altLang="en-US" sz="2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B644BF-FDA0-2A3B-7D12-1DE1DA394313}"/>
                </a:ext>
              </a:extLst>
            </p:cNvPr>
            <p:cNvSpPr txBox="1"/>
            <p:nvPr/>
          </p:nvSpPr>
          <p:spPr>
            <a:xfrm>
              <a:off x="11056176" y="5016046"/>
              <a:ext cx="33782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4.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외로워도 슬퍼도 나는 </a:t>
              </a:r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안울어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!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세상의 모든 역경은 웃어넘기는 </a:t>
              </a:r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들장미 캔디</a:t>
              </a:r>
              <a:endParaRPr lang="en-US" altLang="ko-KR" sz="2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endParaRPr lang="ko-KR" altLang="en-US" dirty="0"/>
            </a:p>
          </p:txBody>
        </p:sp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EB3D3416-6DDE-06A8-2319-4FFCA75DA2FA}"/>
                </a:ext>
              </a:extLst>
            </p:cNvPr>
            <p:cNvSpPr/>
            <p:nvPr/>
          </p:nvSpPr>
          <p:spPr>
            <a:xfrm rot="5400000">
              <a:off x="12437947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7F1DFB-71AB-8637-140D-AE690039FA8F}"/>
              </a:ext>
            </a:extLst>
          </p:cNvPr>
          <p:cNvGrpSpPr/>
          <p:nvPr/>
        </p:nvGrpSpPr>
        <p:grpSpPr>
          <a:xfrm>
            <a:off x="14556840" y="2521405"/>
            <a:ext cx="3378200" cy="6114404"/>
            <a:chOff x="14556840" y="2550509"/>
            <a:chExt cx="3378200" cy="6114404"/>
          </a:xfrm>
        </p:grpSpPr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67F9227E-88F5-3F46-FD2B-7C5EFC11D00E}"/>
                </a:ext>
              </a:extLst>
            </p:cNvPr>
            <p:cNvSpPr/>
            <p:nvPr/>
          </p:nvSpPr>
          <p:spPr>
            <a:xfrm>
              <a:off x="14660914" y="7917496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42646314-C422-B5A3-9812-ACEF005B6426}"/>
                </a:ext>
              </a:extLst>
            </p:cNvPr>
            <p:cNvSpPr txBox="1"/>
            <p:nvPr/>
          </p:nvSpPr>
          <p:spPr>
            <a:xfrm>
              <a:off x="15839665" y="8057480"/>
              <a:ext cx="8125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기타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9754114-9E1A-F646-7A8E-777CAF0E6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7940" y="2550509"/>
              <a:ext cx="3096000" cy="4402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4CC7A70-26EE-D462-93B7-B1E54FF3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56840" y="5016045"/>
              <a:ext cx="3378200" cy="210552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9AD76-CD3D-D086-2D58-705E8D268E36}"/>
                </a:ext>
              </a:extLst>
            </p:cNvPr>
            <p:cNvSpPr txBox="1"/>
            <p:nvPr/>
          </p:nvSpPr>
          <p:spPr>
            <a:xfrm>
              <a:off x="14802536" y="5523876"/>
              <a:ext cx="28868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5.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뭐든지 할 수 있고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, </a:t>
              </a:r>
            </a:p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변할 수 있는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트랜스포머</a:t>
              </a:r>
            </a:p>
          </p:txBody>
        </p:sp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73627645-CB40-C175-F2ED-8BFA7FF3C600}"/>
                </a:ext>
              </a:extLst>
            </p:cNvPr>
            <p:cNvSpPr/>
            <p:nvPr/>
          </p:nvSpPr>
          <p:spPr>
            <a:xfrm rot="5400000">
              <a:off x="15938611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C713C3-40E6-9580-B7D0-6CBF4131A68E}"/>
              </a:ext>
            </a:extLst>
          </p:cNvPr>
          <p:cNvGrpSpPr/>
          <p:nvPr/>
        </p:nvGrpSpPr>
        <p:grpSpPr>
          <a:xfrm>
            <a:off x="-30480" y="281063"/>
            <a:ext cx="17221200" cy="729076"/>
            <a:chOff x="0" y="301646"/>
            <a:chExt cx="17221200" cy="72907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BA8A964-FFBB-32E0-B476-6ED345CB41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F9F0A-37EF-96E4-F1D6-242BE7737060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밸런스 게임으로 고립 원인 파악하기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30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859531-85CD-F030-C430-F03A360A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191486C-B2CA-1D4A-5930-73BB6259BD16}"/>
              </a:ext>
            </a:extLst>
          </p:cNvPr>
          <p:cNvGrpSpPr/>
          <p:nvPr/>
        </p:nvGrpSpPr>
        <p:grpSpPr>
          <a:xfrm>
            <a:off x="4877700" y="1312183"/>
            <a:ext cx="11005205" cy="901700"/>
            <a:chOff x="3683000" y="1352868"/>
            <a:chExt cx="11005205" cy="9017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9B8AEEF-1111-D760-A84C-23C0465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000" y="1352868"/>
              <a:ext cx="7587448" cy="901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59608-C064-4BDC-C1AA-6B0AA26BCAF9}"/>
                </a:ext>
              </a:extLst>
            </p:cNvPr>
            <p:cNvSpPr txBox="1"/>
            <p:nvPr/>
          </p:nvSpPr>
          <p:spPr>
            <a:xfrm flipH="1">
              <a:off x="3867804" y="1546614"/>
              <a:ext cx="10820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Gmarket Sans Medium" panose="020B0600000101010101" charset="-127"/>
                  <a:ea typeface="Gmarket Sans Medium" panose="020B0600000101010101" charset="-127"/>
                </a:rPr>
                <a:t>Q2. 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다음 중 당신이 가장 가지고 싶은 </a:t>
              </a:r>
              <a:r>
                <a:rPr lang="ko-KR" altLang="en-US" sz="28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재능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은</a:t>
              </a:r>
              <a:r>
                <a:rPr lang="en-US" altLang="ko-KR" sz="2800" dirty="0">
                  <a:latin typeface="Gmarket Sans Medium" panose="020B0600000101010101" charset="-127"/>
                  <a:ea typeface="Gmarket Sans Medium" panose="020B0600000101010101" charset="-127"/>
                </a:rPr>
                <a:t>?</a:t>
              </a:r>
              <a:endParaRPr lang="ko-KR" altLang="en-US" sz="28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716E9A-BA2D-BD9E-04CD-3695124DDC7A}"/>
              </a:ext>
            </a:extLst>
          </p:cNvPr>
          <p:cNvSpPr txBox="1"/>
          <p:nvPr/>
        </p:nvSpPr>
        <p:spPr>
          <a:xfrm>
            <a:off x="89277" y="9780032"/>
            <a:ext cx="425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</a:t>
            </a:r>
            <a:r>
              <a:rPr lang="ko-KR" altLang="en-US" sz="1600" dirty="0"/>
              <a:t>네이버 인물 프로필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4BD944-6289-9724-CA07-0EE8E4EB79F9}"/>
              </a:ext>
            </a:extLst>
          </p:cNvPr>
          <p:cNvGrpSpPr/>
          <p:nvPr/>
        </p:nvGrpSpPr>
        <p:grpSpPr>
          <a:xfrm>
            <a:off x="554182" y="2487754"/>
            <a:ext cx="3378200" cy="6158627"/>
            <a:chOff x="554182" y="2504345"/>
            <a:chExt cx="3378200" cy="6158627"/>
          </a:xfrm>
        </p:grpSpPr>
        <p:pic>
          <p:nvPicPr>
            <p:cNvPr id="2070" name="Picture 6">
              <a:extLst>
                <a:ext uri="{FF2B5EF4-FFF2-40B4-BE49-F238E27FC236}">
                  <a16:creationId xmlns:a16="http://schemas.microsoft.com/office/drawing/2014/main" id="{8749A73D-D181-A9D0-A2DC-230149BE5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69"/>
            <a:stretch/>
          </p:blipFill>
          <p:spPr bwMode="auto">
            <a:xfrm>
              <a:off x="695282" y="2530386"/>
              <a:ext cx="3096000" cy="412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AAB3AC-122C-D841-7BFE-4534C3F32FFC}"/>
                </a:ext>
              </a:extLst>
            </p:cNvPr>
            <p:cNvSpPr/>
            <p:nvPr/>
          </p:nvSpPr>
          <p:spPr>
            <a:xfrm>
              <a:off x="658256" y="791555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D382C7-A877-D3AA-D4AF-1EF19A00EF5E}"/>
                </a:ext>
              </a:extLst>
            </p:cNvPr>
            <p:cNvSpPr txBox="1"/>
            <p:nvPr/>
          </p:nvSpPr>
          <p:spPr>
            <a:xfrm>
              <a:off x="1294267" y="8057858"/>
              <a:ext cx="2179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가정 내 불화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D8BF824-9DE1-5C28-D6E8-FBCE78AC66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5" b="16027"/>
            <a:stretch/>
          </p:blipFill>
          <p:spPr bwMode="auto">
            <a:xfrm>
              <a:off x="695282" y="2504345"/>
              <a:ext cx="3096000" cy="341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182" y="5016046"/>
              <a:ext cx="3378200" cy="21055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B12531-8B33-B661-4C14-0B2BF2765E6F}"/>
                </a:ext>
              </a:extLst>
            </p:cNvPr>
            <p:cNvSpPr txBox="1"/>
            <p:nvPr/>
          </p:nvSpPr>
          <p:spPr>
            <a:xfrm>
              <a:off x="650315" y="5306953"/>
              <a:ext cx="318593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우리 </a:t>
              </a:r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가족의 화목함을 담당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하는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나는야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오은영박사님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CC72D4AD-1CB2-D375-2680-19F34460289E}"/>
                </a:ext>
              </a:extLst>
            </p:cNvPr>
            <p:cNvSpPr/>
            <p:nvPr/>
          </p:nvSpPr>
          <p:spPr>
            <a:xfrm rot="5400000">
              <a:off x="1935953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EDB166-D751-09E6-EB32-A357ACA7D708}"/>
              </a:ext>
            </a:extLst>
          </p:cNvPr>
          <p:cNvGrpSpPr/>
          <p:nvPr/>
        </p:nvGrpSpPr>
        <p:grpSpPr>
          <a:xfrm>
            <a:off x="4032760" y="2487754"/>
            <a:ext cx="3427138" cy="6174884"/>
            <a:chOff x="3984271" y="2488088"/>
            <a:chExt cx="3427138" cy="617488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52E9621-54D1-3225-7688-2DDBA3346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21" b="19847"/>
            <a:stretch/>
          </p:blipFill>
          <p:spPr bwMode="auto">
            <a:xfrm>
              <a:off x="4191966" y="2488088"/>
              <a:ext cx="3011748" cy="373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F2776D40-2E07-75C3-005B-07613817A0F6}"/>
                </a:ext>
              </a:extLst>
            </p:cNvPr>
            <p:cNvSpPr/>
            <p:nvPr/>
          </p:nvSpPr>
          <p:spPr>
            <a:xfrm>
              <a:off x="4112814" y="791555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BB0F119C-0CD6-689B-070A-3DCBF7773269}"/>
                </a:ext>
              </a:extLst>
            </p:cNvPr>
            <p:cNvSpPr txBox="1"/>
            <p:nvPr/>
          </p:nvSpPr>
          <p:spPr>
            <a:xfrm>
              <a:off x="4631040" y="8088725"/>
              <a:ext cx="2133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대인 관계 문제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A0529F38-5D84-A57F-8121-11EDB87A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740" y="5016045"/>
              <a:ext cx="3378200" cy="21055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7D8E62-4973-4118-5AFF-1ADAD8E3878D}"/>
                </a:ext>
              </a:extLst>
            </p:cNvPr>
            <p:cNvSpPr txBox="1"/>
            <p:nvPr/>
          </p:nvSpPr>
          <p:spPr>
            <a:xfrm>
              <a:off x="3984271" y="5331198"/>
              <a:ext cx="3427138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2.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관계의 최고봉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나는야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인간관계의 신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,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유재석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endParaRPr lang="ko-KR" altLang="en-US" dirty="0"/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276BA1EC-A7CA-4CDB-C20D-9BFFAEAF5A6A}"/>
                </a:ext>
              </a:extLst>
            </p:cNvPr>
            <p:cNvSpPr/>
            <p:nvPr/>
          </p:nvSpPr>
          <p:spPr>
            <a:xfrm rot="5400000">
              <a:off x="5390511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7159130-A32D-BB75-D887-F1A3630B1BD9}"/>
              </a:ext>
            </a:extLst>
          </p:cNvPr>
          <p:cNvGrpSpPr/>
          <p:nvPr/>
        </p:nvGrpSpPr>
        <p:grpSpPr>
          <a:xfrm>
            <a:off x="7560276" y="2487754"/>
            <a:ext cx="3417609" cy="6164524"/>
            <a:chOff x="7511640" y="2500387"/>
            <a:chExt cx="3417609" cy="6164524"/>
          </a:xfrm>
        </p:grpSpPr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17E6FD12-0D0D-7F81-3BE5-B8EF980AA4D1}"/>
                </a:ext>
              </a:extLst>
            </p:cNvPr>
            <p:cNvSpPr/>
            <p:nvPr/>
          </p:nvSpPr>
          <p:spPr>
            <a:xfrm>
              <a:off x="7635418" y="7917494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1B92DDB9-87A8-DE11-ED5C-9CCD60BDAA24}"/>
                </a:ext>
              </a:extLst>
            </p:cNvPr>
            <p:cNvSpPr txBox="1"/>
            <p:nvPr/>
          </p:nvSpPr>
          <p:spPr>
            <a:xfrm>
              <a:off x="7926325" y="8056588"/>
              <a:ext cx="25882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취업</a:t>
              </a:r>
              <a:r>
                <a:rPr lang="en-US" altLang="ko-KR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커리어 실패</a:t>
              </a:r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953BD5E-3DCA-2468-3000-A761C790C5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9736" r="-53" b="3892"/>
            <a:stretch/>
          </p:blipFill>
          <p:spPr bwMode="auto">
            <a:xfrm>
              <a:off x="7672444" y="2500387"/>
              <a:ext cx="3096000" cy="341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2DA4F708-8C4C-E3BC-6E77-2CCA74D6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344" y="5017887"/>
              <a:ext cx="3378200" cy="21055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B2B07C-67A7-42D4-4844-44A89AA3FBE4}"/>
                </a:ext>
              </a:extLst>
            </p:cNvPr>
            <p:cNvSpPr txBox="1"/>
            <p:nvPr/>
          </p:nvSpPr>
          <p:spPr>
            <a:xfrm>
              <a:off x="7511640" y="5413405"/>
              <a:ext cx="34176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3.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모든 기업과 상들을 내가 접수한다 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!!!</a:t>
              </a:r>
            </a:p>
            <a:p>
              <a:pPr algn="ctr"/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나는야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스펙왕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,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김연아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218E0561-E18E-852F-8FCF-A403F9943B0B}"/>
                </a:ext>
              </a:extLst>
            </p:cNvPr>
            <p:cNvSpPr/>
            <p:nvPr/>
          </p:nvSpPr>
          <p:spPr>
            <a:xfrm rot="5400000">
              <a:off x="8913115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1E1F2A-AB2B-3DC4-2735-9C284984608A}"/>
              </a:ext>
            </a:extLst>
          </p:cNvPr>
          <p:cNvGrpSpPr/>
          <p:nvPr/>
        </p:nvGrpSpPr>
        <p:grpSpPr>
          <a:xfrm>
            <a:off x="11078263" y="2487754"/>
            <a:ext cx="3378200" cy="6177158"/>
            <a:chOff x="11056417" y="2487754"/>
            <a:chExt cx="3378200" cy="6177158"/>
          </a:xfrm>
        </p:grpSpPr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17F86070-9EFC-BC1E-14CA-DC57D2550F80}"/>
                </a:ext>
              </a:extLst>
            </p:cNvPr>
            <p:cNvSpPr/>
            <p:nvPr/>
          </p:nvSpPr>
          <p:spPr>
            <a:xfrm>
              <a:off x="11160491" y="7917495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3698A911-CF68-AAEC-6D67-0AEFA7B55414}"/>
                </a:ext>
              </a:extLst>
            </p:cNvPr>
            <p:cNvSpPr txBox="1"/>
            <p:nvPr/>
          </p:nvSpPr>
          <p:spPr>
            <a:xfrm>
              <a:off x="11288815" y="8054746"/>
              <a:ext cx="2913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정서적</a:t>
              </a:r>
              <a:r>
                <a:rPr lang="en-US" altLang="ko-KR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심리적 불안</a:t>
              </a:r>
              <a:endParaRPr lang="ko-KR" altLang="en-US" sz="2400" dirty="0"/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AB404D9D-5E06-671D-295C-3B170283A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728" y="2487754"/>
              <a:ext cx="3161579" cy="3829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172E304-2B01-0659-1E5E-7E154B5C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6417" y="5016045"/>
              <a:ext cx="3378200" cy="21055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B644BF-FDA0-2A3B-7D12-1DE1DA394313}"/>
                </a:ext>
              </a:extLst>
            </p:cNvPr>
            <p:cNvSpPr txBox="1"/>
            <p:nvPr/>
          </p:nvSpPr>
          <p:spPr>
            <a:xfrm>
              <a:off x="11056418" y="4985843"/>
              <a:ext cx="337819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4.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완전 </a:t>
              </a:r>
              <a:r>
                <a:rPr lang="ko-KR" altLang="en-US" sz="2400" dirty="0" err="1">
                  <a:latin typeface="Gmarket Sans Medium" panose="020B0600000101010101" charset="-127"/>
                  <a:ea typeface="Gmarket Sans Medium" panose="020B0600000101010101" charset="-127"/>
                </a:rPr>
                <a:t>러키비키자나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~</a:t>
              </a:r>
            </a:p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세상을 긍정적인 시선으로 보는 </a:t>
              </a:r>
              <a:r>
                <a:rPr lang="ko-KR" altLang="en-US" sz="2400" dirty="0" err="1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멘탈갑</a:t>
              </a:r>
              <a:endParaRPr lang="en-US" altLang="ko-KR" sz="2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장원영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endParaRPr lang="en-US" altLang="ko-KR" sz="2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endParaRPr lang="ko-KR" altLang="en-US" dirty="0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B28EAA97-C801-1091-8A88-0DA67C66BC1F}"/>
                </a:ext>
              </a:extLst>
            </p:cNvPr>
            <p:cNvSpPr/>
            <p:nvPr/>
          </p:nvSpPr>
          <p:spPr>
            <a:xfrm rot="5400000">
              <a:off x="12438188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1386C5-D7CC-BCFA-5D25-638336C8F615}"/>
              </a:ext>
            </a:extLst>
          </p:cNvPr>
          <p:cNvGrpSpPr/>
          <p:nvPr/>
        </p:nvGrpSpPr>
        <p:grpSpPr>
          <a:xfrm>
            <a:off x="14556840" y="2534296"/>
            <a:ext cx="3378200" cy="6114404"/>
            <a:chOff x="14556840" y="2550509"/>
            <a:chExt cx="3378200" cy="6114404"/>
          </a:xfrm>
        </p:grpSpPr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67F9227E-88F5-3F46-FD2B-7C5EFC11D00E}"/>
                </a:ext>
              </a:extLst>
            </p:cNvPr>
            <p:cNvSpPr/>
            <p:nvPr/>
          </p:nvSpPr>
          <p:spPr>
            <a:xfrm>
              <a:off x="14660914" y="7917496"/>
              <a:ext cx="3170053" cy="747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42646314-C422-B5A3-9812-ACEF005B6426}"/>
                </a:ext>
              </a:extLst>
            </p:cNvPr>
            <p:cNvSpPr txBox="1"/>
            <p:nvPr/>
          </p:nvSpPr>
          <p:spPr>
            <a:xfrm>
              <a:off x="15804847" y="8057480"/>
              <a:ext cx="8821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기타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9754114-9E1A-F646-7A8E-777CAF0E6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7940" y="2550509"/>
              <a:ext cx="3096000" cy="4402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4CC7A70-26EE-D462-93B7-B1E54FF3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56840" y="5016045"/>
              <a:ext cx="3378200" cy="2105521"/>
            </a:xfrm>
            <a:prstGeom prst="rect">
              <a:avLst/>
            </a:prstGeom>
          </p:spPr>
        </p:pic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C0BB8AF0-3A58-D3BB-C957-D860B5E8DA2F}"/>
                </a:ext>
              </a:extLst>
            </p:cNvPr>
            <p:cNvSpPr/>
            <p:nvPr/>
          </p:nvSpPr>
          <p:spPr>
            <a:xfrm rot="5400000">
              <a:off x="15938611" y="6814890"/>
              <a:ext cx="614658" cy="969032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9AD76-CD3D-D086-2D58-705E8D268E36}"/>
                </a:ext>
              </a:extLst>
            </p:cNvPr>
            <p:cNvSpPr txBox="1"/>
            <p:nvPr/>
          </p:nvSpPr>
          <p:spPr>
            <a:xfrm>
              <a:off x="14581491" y="5468640"/>
              <a:ext cx="335354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5. </a:t>
              </a:r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뭐든지 할 수 있고</a:t>
              </a:r>
              <a:r>
                <a:rPr lang="en-US" altLang="ko-KR" sz="2400" dirty="0">
                  <a:latin typeface="Gmarket Sans Medium" panose="020B0600000101010101" charset="-127"/>
                  <a:ea typeface="Gmarket Sans Medium" panose="020B0600000101010101" charset="-127"/>
                </a:rPr>
                <a:t>, </a:t>
              </a:r>
            </a:p>
            <a:p>
              <a:pPr algn="ctr"/>
              <a:r>
                <a:rPr lang="ko-KR" altLang="en-US" sz="2400" dirty="0">
                  <a:latin typeface="Gmarket Sans Medium" panose="020B0600000101010101" charset="-127"/>
                  <a:ea typeface="Gmarket Sans Medium" panose="020B0600000101010101" charset="-127"/>
                </a:rPr>
                <a:t>변할 수 있는 </a:t>
              </a:r>
              <a:endParaRPr lang="en-US" altLang="ko-KR" sz="24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트랜스포머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B74A1C-38D4-6E32-CE11-C51C895041D6}"/>
              </a:ext>
            </a:extLst>
          </p:cNvPr>
          <p:cNvGrpSpPr/>
          <p:nvPr/>
        </p:nvGrpSpPr>
        <p:grpSpPr>
          <a:xfrm>
            <a:off x="-30480" y="281063"/>
            <a:ext cx="17221200" cy="729076"/>
            <a:chOff x="-30480" y="281063"/>
            <a:chExt cx="17221200" cy="72907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D26F0D-AC48-68B3-B9CE-0824D6CB62A1}"/>
                </a:ext>
              </a:extLst>
            </p:cNvPr>
            <p:cNvCxnSpPr>
              <a:cxnSpLocks/>
            </p:cNvCxnSpPr>
            <p:nvPr/>
          </p:nvCxnSpPr>
          <p:spPr>
            <a:xfrm>
              <a:off x="-30480" y="1010139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6F417B-9D00-0D5D-A0B0-455DD4F7DEDA}"/>
                </a:ext>
              </a:extLst>
            </p:cNvPr>
            <p:cNvSpPr txBox="1"/>
            <p:nvPr/>
          </p:nvSpPr>
          <p:spPr>
            <a:xfrm>
              <a:off x="121920" y="281063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밸런스 게임으로 고립 원인 파악하기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3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1153E7-7FC1-DDDE-F023-C31476AA2BEF}"/>
              </a:ext>
            </a:extLst>
          </p:cNvPr>
          <p:cNvGrpSpPr/>
          <p:nvPr/>
        </p:nvGrpSpPr>
        <p:grpSpPr>
          <a:xfrm>
            <a:off x="0" y="245397"/>
            <a:ext cx="17221200" cy="729076"/>
            <a:chOff x="0" y="301646"/>
            <a:chExt cx="17221200" cy="72907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A76D53B-5E22-8AED-AB02-7BA637C21CE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6541ED-EF4B-252E-F9A1-AA98F62C591D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핵심 기술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2C700902-C9E8-3EC4-FE7D-470486A067FE}"/>
              </a:ext>
            </a:extLst>
          </p:cNvPr>
          <p:cNvSpPr txBox="1"/>
          <p:nvPr/>
        </p:nvSpPr>
        <p:spPr>
          <a:xfrm>
            <a:off x="3435350" y="1361824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매칭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시스템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설계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5A6B19A-B6C8-C016-7068-FEC08AE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6" y="3390900"/>
            <a:ext cx="8368257" cy="5506007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F36FE580-20F9-7DE1-F196-65F4C503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09" y="3619500"/>
            <a:ext cx="8028135" cy="5081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CB3613-84FF-3191-6A6F-701113D2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924300"/>
            <a:ext cx="9181893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D57894-5377-0870-FC96-8AD08F81F688}"/>
              </a:ext>
            </a:extLst>
          </p:cNvPr>
          <p:cNvSpPr txBox="1"/>
          <p:nvPr/>
        </p:nvSpPr>
        <p:spPr>
          <a:xfrm>
            <a:off x="1371600" y="856047"/>
            <a:ext cx="590368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dirty="0">
                <a:solidFill>
                  <a:srgbClr val="69C4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04</a:t>
            </a:r>
            <a:endParaRPr lang="ko-KR" altLang="en-US" sz="34400" dirty="0">
              <a:solidFill>
                <a:srgbClr val="69C4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8915400" y="5726686"/>
            <a:ext cx="9670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프로젝트 평가</a:t>
            </a:r>
            <a:endParaRPr lang="en-US" altLang="ko-KR" sz="6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11D5F-9D62-9125-C4BD-8E3101DAC62B}"/>
              </a:ext>
            </a:extLst>
          </p:cNvPr>
          <p:cNvSpPr txBox="1"/>
          <p:nvPr/>
        </p:nvSpPr>
        <p:spPr>
          <a:xfrm>
            <a:off x="9372600" y="7075506"/>
            <a:ext cx="96233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기대효과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문제점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발전가능성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7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3130550" y="561086"/>
            <a:ext cx="1141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chemeClr val="tx1">
                    <a:lumMod val="95000"/>
                    <a:lumOff val="5000"/>
                  </a:schemeClr>
                </a:solidFill>
                <a:ea typeface="Gmarket Sans Medium"/>
              </a:rPr>
              <a:t>기대효과</a:t>
            </a: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Gmarket Sans Medium"/>
            </a:endParaRPr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630C5CC1-7C65-C415-948D-37382E58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28900"/>
            <a:ext cx="9144000" cy="1219200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2DF0759C-860D-88AC-54BF-7C3B120B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33900"/>
            <a:ext cx="9144000" cy="1219200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363743BD-615B-1058-4D5A-2843EA96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09" y="6345114"/>
            <a:ext cx="9144000" cy="1219200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7C02B6FA-7FF7-0D74-D9B8-2B710114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02" y="2652224"/>
            <a:ext cx="1172551" cy="1172551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E013C123-C902-6B19-52AB-1537CB54B4F9}"/>
              </a:ext>
            </a:extLst>
          </p:cNvPr>
          <p:cNvSpPr txBox="1"/>
          <p:nvPr/>
        </p:nvSpPr>
        <p:spPr>
          <a:xfrm>
            <a:off x="4477770" y="2850042"/>
            <a:ext cx="947616" cy="8841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99709" y="3757480"/>
            <a:ext cx="883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altLang="ko-KR" sz="6000" b="0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6000" i="1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algn="ctr">
              <a:lnSpc>
                <a:spcPct val="99600"/>
              </a:lnSpc>
            </a:pPr>
            <a:r>
              <a:rPr lang="en-US" altLang="ko-KR" sz="60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6000" dirty="0">
                <a:latin typeface="Gmarket Sans Medium" panose="020B0600000101010101" charset="-127"/>
                <a:ea typeface="Gmarket Sans Medium" panose="020B0600000101010101" charset="-127"/>
              </a:rPr>
              <a:t>사회 비용 절감</a:t>
            </a:r>
            <a:endParaRPr lang="en-US" altLang="ko-KR" sz="6000" b="0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algn="ctr">
              <a:lnSpc>
                <a:spcPct val="99600"/>
              </a:lnSpc>
            </a:pPr>
            <a:endParaRPr lang="en-US" altLang="ko-KR" sz="6000" dirty="0">
              <a:ea typeface="Gmarket Sans Medium"/>
            </a:endParaRPr>
          </a:p>
          <a:p>
            <a:pPr algn="ctr">
              <a:lnSpc>
                <a:spcPct val="99600"/>
              </a:lnSpc>
            </a:pPr>
            <a:r>
              <a:rPr lang="ko-KR" altLang="en-US" sz="6000" dirty="0">
                <a:ea typeface="Gmarket Sans Medium"/>
              </a:rPr>
              <a:t>선순환 구조</a:t>
            </a:r>
            <a:r>
              <a:rPr lang="en-US" altLang="ko-KR" sz="6000" b="0" i="0" u="none" strike="noStrike" dirty="0">
                <a:latin typeface="Gmarket Sans Medium"/>
              </a:rPr>
              <a:t> </a:t>
            </a:r>
          </a:p>
          <a:p>
            <a:pPr lvl="0" algn="ctr">
              <a:lnSpc>
                <a:spcPct val="99600"/>
              </a:lnSpc>
            </a:pPr>
            <a:endParaRPr lang="en-US" altLang="ko-KR" sz="6000" b="0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rPr>
              <a:t>전국적 </a:t>
            </a:r>
            <a:r>
              <a: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rPr>
              <a:t>DB</a:t>
            </a:r>
            <a:r>
              <a:rPr lang="ko-KR" altLang="en-US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rPr>
              <a:t>구축</a:t>
            </a:r>
            <a:endParaRPr lang="en-US" sz="6000" b="0" i="0" u="none" strike="noStrike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9" name="Picture 21">
            <a:extLst>
              <a:ext uri="{FF2B5EF4-FFF2-40B4-BE49-F238E27FC236}">
                <a16:creationId xmlns:a16="http://schemas.microsoft.com/office/drawing/2014/main" id="{D7F38777-0D3E-C02A-44E7-01D87E8DE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68" y="4558707"/>
            <a:ext cx="1169585" cy="1169585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BA787022-2195-00E3-AF9F-0AE8C1FD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01" y="6371756"/>
            <a:ext cx="1172551" cy="11725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405F931-967C-A0CA-6EFC-70CD16C8DD78}"/>
              </a:ext>
            </a:extLst>
          </p:cNvPr>
          <p:cNvSpPr txBox="1"/>
          <p:nvPr/>
        </p:nvSpPr>
        <p:spPr>
          <a:xfrm>
            <a:off x="379576" y="4794892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9600"/>
              </a:lnSpc>
            </a:pPr>
            <a:r>
              <a:rPr lang="en-US" altLang="ko-KR" sz="4000" dirty="0">
                <a:solidFill>
                  <a:srgbClr val="FFFFFF"/>
                </a:solidFill>
                <a:latin typeface="Gmarket Sans Medium"/>
              </a:rPr>
              <a:t>2</a:t>
            </a:r>
            <a:endParaRPr lang="en-US" altLang="ko-KR" sz="4000" b="0" i="0" u="none" strike="noStrike" dirty="0">
              <a:solidFill>
                <a:srgbClr val="FFFFFF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40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0BEDE9-01F9-E418-53A2-4A7341EBB3BE}"/>
              </a:ext>
            </a:extLst>
          </p:cNvPr>
          <p:cNvSpPr txBox="1"/>
          <p:nvPr/>
        </p:nvSpPr>
        <p:spPr>
          <a:xfrm>
            <a:off x="386503" y="660077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3130550" y="561086"/>
            <a:ext cx="1141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Gmarket Sans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C730B9-1996-E845-C621-225D72096222}"/>
              </a:ext>
            </a:extLst>
          </p:cNvPr>
          <p:cNvGrpSpPr/>
          <p:nvPr/>
        </p:nvGrpSpPr>
        <p:grpSpPr>
          <a:xfrm>
            <a:off x="3904771" y="1107625"/>
            <a:ext cx="9350698" cy="1527772"/>
            <a:chOff x="4365302" y="2320328"/>
            <a:chExt cx="9350698" cy="1527772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BC8825-0F6A-7F1F-1CC8-5F60DBD7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628900"/>
              <a:ext cx="9144000" cy="12192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4F548C-9F18-78EB-F09F-BF859239B8CE}"/>
                </a:ext>
              </a:extLst>
            </p:cNvPr>
            <p:cNvGrpSpPr/>
            <p:nvPr/>
          </p:nvGrpSpPr>
          <p:grpSpPr>
            <a:xfrm>
              <a:off x="4365302" y="2652224"/>
              <a:ext cx="1172551" cy="1172551"/>
              <a:chOff x="4365302" y="2652224"/>
              <a:chExt cx="1172551" cy="1172551"/>
            </a:xfrm>
          </p:grpSpPr>
          <p:pic>
            <p:nvPicPr>
              <p:cNvPr id="11" name="Picture 9">
                <a:extLst>
                  <a:ext uri="{FF2B5EF4-FFF2-40B4-BE49-F238E27FC236}">
                    <a16:creationId xmlns:a16="http://schemas.microsoft.com/office/drawing/2014/main" id="{1CF4CB75-1ED9-9D7C-7BB2-A7D5BEFE3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5302" y="2652224"/>
                <a:ext cx="1172551" cy="117255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98C0B0-54A1-5099-2559-1C48EF3CCC80}"/>
                  </a:ext>
                </a:extLst>
              </p:cNvPr>
              <p:cNvSpPr txBox="1"/>
              <p:nvPr/>
            </p:nvSpPr>
            <p:spPr>
              <a:xfrm>
                <a:off x="4477770" y="2850042"/>
                <a:ext cx="947616" cy="88411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4000" b="0" i="0" u="none" strike="noStrike" dirty="0">
                    <a:solidFill>
                      <a:srgbClr val="FFFFFF"/>
                    </a:solidFill>
                    <a:latin typeface="Gmarket Sans Medium"/>
                  </a:rPr>
                  <a:t>1</a:t>
                </a:r>
              </a:p>
            </p:txBody>
          </p:sp>
        </p:grp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FC6C4211-A94B-FF3D-4329-07EA457125FB}"/>
                </a:ext>
              </a:extLst>
            </p:cNvPr>
            <p:cNvSpPr txBox="1"/>
            <p:nvPr/>
          </p:nvSpPr>
          <p:spPr>
            <a:xfrm>
              <a:off x="4419600" y="2320328"/>
              <a:ext cx="8839200" cy="96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endParaRPr lang="en-US" altLang="ko-KR" sz="6000" i="1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>
                <a:lnSpc>
                  <a:spcPct val="99600"/>
                </a:lnSpc>
              </a:pPr>
              <a:r>
                <a:rPr lang="en-US" altLang="ko-KR" sz="60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6000" dirty="0">
                  <a:latin typeface="Gmarket Sans Medium" panose="020B0600000101010101" charset="-127"/>
                  <a:ea typeface="Gmarket Sans Medium" panose="020B0600000101010101" charset="-127"/>
                </a:rPr>
                <a:t>사회 비용 절감</a:t>
              </a:r>
              <a:endPara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>
                <a:lnSpc>
                  <a:spcPct val="99600"/>
                </a:lnSpc>
              </a:pPr>
              <a:endParaRPr lang="en-US" altLang="ko-KR" sz="6000" dirty="0">
                <a:ea typeface="Gmarket Sans Medium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A33A8B5-7BD6-D68A-B099-1A463165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7" t="6559" r="4130" b="9214"/>
          <a:stretch/>
        </p:blipFill>
        <p:spPr>
          <a:xfrm>
            <a:off x="9010089" y="3144597"/>
            <a:ext cx="8820711" cy="51108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2DE8C9-72AD-3A61-15B1-9974A15A2C30}"/>
              </a:ext>
            </a:extLst>
          </p:cNvPr>
          <p:cNvSpPr/>
          <p:nvPr/>
        </p:nvSpPr>
        <p:spPr>
          <a:xfrm>
            <a:off x="10820400" y="2753424"/>
            <a:ext cx="1371600" cy="6124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AutoShape 4" descr="Untitled">
            <a:extLst>
              <a:ext uri="{FF2B5EF4-FFF2-40B4-BE49-F238E27FC236}">
                <a16:creationId xmlns:a16="http://schemas.microsoft.com/office/drawing/2014/main" id="{8E46C120-DBB9-F7B6-5ADB-CBA574BDD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29DCC61-D05F-1435-DC0E-6787C5B86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44597"/>
            <a:ext cx="8077039" cy="51108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FBCF0E-BA06-168E-76C4-893B64253807}"/>
              </a:ext>
            </a:extLst>
          </p:cNvPr>
          <p:cNvSpPr txBox="1"/>
          <p:nvPr/>
        </p:nvSpPr>
        <p:spPr>
          <a:xfrm>
            <a:off x="9601200" y="9141139"/>
            <a:ext cx="628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현재 고립 청년 비율 </a:t>
            </a:r>
            <a:r>
              <a:rPr lang="en-US" altLang="ko-KR" sz="32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5%</a:t>
            </a:r>
            <a:endParaRPr lang="ko-KR" altLang="en-US" sz="3200" dirty="0">
              <a:solidFill>
                <a:srgbClr val="FF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D2206-C6D5-B949-B2DE-13A50A5A98A0}"/>
              </a:ext>
            </a:extLst>
          </p:cNvPr>
          <p:cNvGrpSpPr/>
          <p:nvPr/>
        </p:nvGrpSpPr>
        <p:grpSpPr>
          <a:xfrm>
            <a:off x="-30480" y="281063"/>
            <a:ext cx="17221200" cy="729076"/>
            <a:chOff x="-30480" y="281063"/>
            <a:chExt cx="17221200" cy="72907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25B9C3D-040F-91B6-7452-C8F219524940}"/>
                </a:ext>
              </a:extLst>
            </p:cNvPr>
            <p:cNvCxnSpPr>
              <a:cxnSpLocks/>
            </p:cNvCxnSpPr>
            <p:nvPr/>
          </p:nvCxnSpPr>
          <p:spPr>
            <a:xfrm>
              <a:off x="-30480" y="1010139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26E6E-BD24-AB32-DD4C-C1D4F3505A7E}"/>
                </a:ext>
              </a:extLst>
            </p:cNvPr>
            <p:cNvSpPr txBox="1"/>
            <p:nvPr/>
          </p:nvSpPr>
          <p:spPr>
            <a:xfrm>
              <a:off x="121920" y="281063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기대효과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66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3130550" y="561086"/>
            <a:ext cx="1141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Gmarket Sans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C730B9-1996-E845-C621-225D72096222}"/>
              </a:ext>
            </a:extLst>
          </p:cNvPr>
          <p:cNvGrpSpPr/>
          <p:nvPr/>
        </p:nvGrpSpPr>
        <p:grpSpPr>
          <a:xfrm>
            <a:off x="4316251" y="678997"/>
            <a:ext cx="9350698" cy="1956400"/>
            <a:chOff x="4365302" y="1891700"/>
            <a:chExt cx="9350698" cy="195640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BC8825-0F6A-7F1F-1CC8-5F60DBD7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628900"/>
              <a:ext cx="9144000" cy="12192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4F548C-9F18-78EB-F09F-BF859239B8CE}"/>
                </a:ext>
              </a:extLst>
            </p:cNvPr>
            <p:cNvGrpSpPr/>
            <p:nvPr/>
          </p:nvGrpSpPr>
          <p:grpSpPr>
            <a:xfrm>
              <a:off x="4365302" y="2652224"/>
              <a:ext cx="1172551" cy="1172551"/>
              <a:chOff x="4365302" y="2652224"/>
              <a:chExt cx="1172551" cy="1172551"/>
            </a:xfrm>
          </p:grpSpPr>
          <p:pic>
            <p:nvPicPr>
              <p:cNvPr id="11" name="Picture 9">
                <a:extLst>
                  <a:ext uri="{FF2B5EF4-FFF2-40B4-BE49-F238E27FC236}">
                    <a16:creationId xmlns:a16="http://schemas.microsoft.com/office/drawing/2014/main" id="{1CF4CB75-1ED9-9D7C-7BB2-A7D5BEFE3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5302" y="2652224"/>
                <a:ext cx="1172551" cy="117255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98C0B0-54A1-5099-2559-1C48EF3CCC80}"/>
                  </a:ext>
                </a:extLst>
              </p:cNvPr>
              <p:cNvSpPr txBox="1"/>
              <p:nvPr/>
            </p:nvSpPr>
            <p:spPr>
              <a:xfrm>
                <a:off x="4477770" y="2850042"/>
                <a:ext cx="947616" cy="88411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Gmarket Sans Medium"/>
                  </a:rPr>
                  <a:t>2</a:t>
                </a:r>
                <a:endParaRPr lang="en-US" sz="4000" b="0" i="0" u="none" strike="noStrike" dirty="0">
                  <a:solidFill>
                    <a:srgbClr val="FFFFFF"/>
                  </a:solidFill>
                  <a:latin typeface="Gmarket Sans Medium"/>
                </a:endParaRPr>
              </a:p>
            </p:txBody>
          </p:sp>
        </p:grp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FC6C4211-A94B-FF3D-4329-07EA457125FB}"/>
                </a:ext>
              </a:extLst>
            </p:cNvPr>
            <p:cNvSpPr txBox="1"/>
            <p:nvPr/>
          </p:nvSpPr>
          <p:spPr>
            <a:xfrm>
              <a:off x="4572000" y="1891700"/>
              <a:ext cx="8839200" cy="96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endParaRPr lang="en-US" altLang="ko-KR" sz="6000" i="1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>
                <a:lnSpc>
                  <a:spcPct val="99600"/>
                </a:lnSpc>
              </a:pPr>
              <a:r>
                <a:rPr lang="en-US" altLang="ko-KR" sz="60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6000" dirty="0">
                  <a:latin typeface="Gmarket Sans Medium" panose="020B0600000101010101" charset="-127"/>
                  <a:ea typeface="Gmarket Sans Medium" panose="020B0600000101010101" charset="-127"/>
                </a:rPr>
                <a:t>선순환 구조</a:t>
              </a:r>
              <a:endParaRPr lang="en-US" altLang="ko-KR" sz="6000" dirty="0">
                <a:ea typeface="Gmarket Sans Medium"/>
              </a:endParaRPr>
            </a:p>
          </p:txBody>
        </p:sp>
      </p:grpSp>
      <p:sp>
        <p:nvSpPr>
          <p:cNvPr id="23" name="AutoShape 4" descr="Untitled">
            <a:extLst>
              <a:ext uri="{FF2B5EF4-FFF2-40B4-BE49-F238E27FC236}">
                <a16:creationId xmlns:a16="http://schemas.microsoft.com/office/drawing/2014/main" id="{8E46C120-DBB9-F7B6-5ADB-CBA574BDD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D2206-C6D5-B949-B2DE-13A50A5A98A0}"/>
              </a:ext>
            </a:extLst>
          </p:cNvPr>
          <p:cNvGrpSpPr/>
          <p:nvPr/>
        </p:nvGrpSpPr>
        <p:grpSpPr>
          <a:xfrm>
            <a:off x="-30480" y="281063"/>
            <a:ext cx="17221200" cy="729076"/>
            <a:chOff x="-30480" y="281063"/>
            <a:chExt cx="17221200" cy="72907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25B9C3D-040F-91B6-7452-C8F219524940}"/>
                </a:ext>
              </a:extLst>
            </p:cNvPr>
            <p:cNvCxnSpPr>
              <a:cxnSpLocks/>
            </p:cNvCxnSpPr>
            <p:nvPr/>
          </p:nvCxnSpPr>
          <p:spPr>
            <a:xfrm>
              <a:off x="-30480" y="1010139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26E6E-BD24-AB32-DD4C-C1D4F3505A7E}"/>
                </a:ext>
              </a:extLst>
            </p:cNvPr>
            <p:cNvSpPr txBox="1"/>
            <p:nvPr/>
          </p:nvSpPr>
          <p:spPr>
            <a:xfrm>
              <a:off x="121920" y="281063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기대효과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CBE8A26F-BBAE-CA36-B555-AA421485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576" y="3064122"/>
            <a:ext cx="8290879" cy="6918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DD814E-C831-11CA-5DFF-8218B46EC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68"/>
          <a:stretch/>
        </p:blipFill>
        <p:spPr>
          <a:xfrm>
            <a:off x="5417716" y="3477481"/>
            <a:ext cx="7757367" cy="61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3130550" y="561086"/>
            <a:ext cx="1141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Gmarket Sans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C730B9-1996-E845-C621-225D72096222}"/>
              </a:ext>
            </a:extLst>
          </p:cNvPr>
          <p:cNvGrpSpPr/>
          <p:nvPr/>
        </p:nvGrpSpPr>
        <p:grpSpPr>
          <a:xfrm>
            <a:off x="3904771" y="977418"/>
            <a:ext cx="9350698" cy="1956400"/>
            <a:chOff x="4365302" y="1891700"/>
            <a:chExt cx="9350698" cy="195640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BC8825-0F6A-7F1F-1CC8-5F60DBD7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628900"/>
              <a:ext cx="9144000" cy="12192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4F548C-9F18-78EB-F09F-BF859239B8CE}"/>
                </a:ext>
              </a:extLst>
            </p:cNvPr>
            <p:cNvGrpSpPr/>
            <p:nvPr/>
          </p:nvGrpSpPr>
          <p:grpSpPr>
            <a:xfrm>
              <a:off x="4365302" y="2652224"/>
              <a:ext cx="1172551" cy="1172551"/>
              <a:chOff x="4365302" y="2652224"/>
              <a:chExt cx="1172551" cy="1172551"/>
            </a:xfrm>
          </p:grpSpPr>
          <p:pic>
            <p:nvPicPr>
              <p:cNvPr id="11" name="Picture 9">
                <a:extLst>
                  <a:ext uri="{FF2B5EF4-FFF2-40B4-BE49-F238E27FC236}">
                    <a16:creationId xmlns:a16="http://schemas.microsoft.com/office/drawing/2014/main" id="{1CF4CB75-1ED9-9D7C-7BB2-A7D5BEFE3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5302" y="2652224"/>
                <a:ext cx="1172551" cy="117255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98C0B0-54A1-5099-2559-1C48EF3CCC80}"/>
                  </a:ext>
                </a:extLst>
              </p:cNvPr>
              <p:cNvSpPr txBox="1"/>
              <p:nvPr/>
            </p:nvSpPr>
            <p:spPr>
              <a:xfrm>
                <a:off x="4477770" y="2850042"/>
                <a:ext cx="947616" cy="88411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4000" b="0" i="0" u="none" strike="noStrike" dirty="0">
                    <a:solidFill>
                      <a:srgbClr val="FFFFFF"/>
                    </a:solidFill>
                    <a:latin typeface="Gmarket Sans Medium"/>
                  </a:rPr>
                  <a:t>3</a:t>
                </a:r>
              </a:p>
            </p:txBody>
          </p:sp>
        </p:grp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FC6C4211-A94B-FF3D-4329-07EA457125FB}"/>
                </a:ext>
              </a:extLst>
            </p:cNvPr>
            <p:cNvSpPr txBox="1"/>
            <p:nvPr/>
          </p:nvSpPr>
          <p:spPr>
            <a:xfrm>
              <a:off x="4572000" y="1891700"/>
              <a:ext cx="8839200" cy="96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altLang="ko-KR" sz="6000" b="0" i="0" u="none" strike="noStrike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endParaRPr lang="en-US" altLang="ko-KR" sz="6000" i="1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>
                <a:lnSpc>
                  <a:spcPct val="99600"/>
                </a:lnSpc>
              </a:pPr>
              <a:r>
                <a:rPr lang="en-US" altLang="ko-KR" sz="60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en-US" altLang="ko-KR" sz="6000" b="0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6000" b="0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전국적 </a:t>
              </a:r>
              <a:r>
                <a:rPr lang="en-US" altLang="ko-KR" sz="6000" b="0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DB</a:t>
              </a:r>
              <a:r>
                <a:rPr lang="ko-KR" altLang="en-US" sz="6000" b="0" i="0" u="none" strike="noStrike" dirty="0">
                  <a:latin typeface="Gmarket Sans Medium" panose="020B0600000101010101" charset="-127"/>
                  <a:ea typeface="Gmarket Sans Medium" panose="020B0600000101010101" charset="-127"/>
                </a:rPr>
                <a:t>구축</a:t>
              </a:r>
              <a:endParaRPr lang="en-US" altLang="ko-KR" sz="6000" dirty="0">
                <a:ea typeface="Gmarket Sans Medium"/>
              </a:endParaRPr>
            </a:p>
          </p:txBody>
        </p:sp>
      </p:grpSp>
      <p:sp>
        <p:nvSpPr>
          <p:cNvPr id="23" name="AutoShape 4" descr="Untitled">
            <a:extLst>
              <a:ext uri="{FF2B5EF4-FFF2-40B4-BE49-F238E27FC236}">
                <a16:creationId xmlns:a16="http://schemas.microsoft.com/office/drawing/2014/main" id="{8E46C120-DBB9-F7B6-5ADB-CBA574BDD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D2206-C6D5-B949-B2DE-13A50A5A98A0}"/>
              </a:ext>
            </a:extLst>
          </p:cNvPr>
          <p:cNvGrpSpPr/>
          <p:nvPr/>
        </p:nvGrpSpPr>
        <p:grpSpPr>
          <a:xfrm>
            <a:off x="-30480" y="281063"/>
            <a:ext cx="17221200" cy="729076"/>
            <a:chOff x="-30480" y="281063"/>
            <a:chExt cx="17221200" cy="72907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25B9C3D-040F-91B6-7452-C8F219524940}"/>
                </a:ext>
              </a:extLst>
            </p:cNvPr>
            <p:cNvCxnSpPr>
              <a:cxnSpLocks/>
            </p:cNvCxnSpPr>
            <p:nvPr/>
          </p:nvCxnSpPr>
          <p:spPr>
            <a:xfrm>
              <a:off x="-30480" y="1010139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26E6E-BD24-AB32-DD4C-C1D4F3505A7E}"/>
                </a:ext>
              </a:extLst>
            </p:cNvPr>
            <p:cNvSpPr txBox="1"/>
            <p:nvPr/>
          </p:nvSpPr>
          <p:spPr>
            <a:xfrm>
              <a:off x="121920" y="281063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기대효과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5F620B-D01D-F943-E772-AE4A8618BEEE}"/>
              </a:ext>
            </a:extLst>
          </p:cNvPr>
          <p:cNvGrpSpPr/>
          <p:nvPr/>
        </p:nvGrpSpPr>
        <p:grpSpPr>
          <a:xfrm>
            <a:off x="1170655" y="4381500"/>
            <a:ext cx="15946690" cy="2856032"/>
            <a:chOff x="1170655" y="3980206"/>
            <a:chExt cx="15946690" cy="2856032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8F480AD-7C02-8783-549D-6867DB79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2603" y="3980206"/>
              <a:ext cx="3879887" cy="2856032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9C2E7DF6-68CA-E8CC-A169-D7597360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280" y="3980206"/>
              <a:ext cx="3879887" cy="2856032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AC78834-340E-541C-DDC7-87209CD80A61}"/>
                </a:ext>
              </a:extLst>
            </p:cNvPr>
            <p:cNvGrpSpPr/>
            <p:nvPr/>
          </p:nvGrpSpPr>
          <p:grpSpPr>
            <a:xfrm>
              <a:off x="1170655" y="4500281"/>
              <a:ext cx="11465653" cy="1815882"/>
              <a:chOff x="929052" y="4581807"/>
              <a:chExt cx="11465653" cy="1815882"/>
            </a:xfrm>
          </p:grpSpPr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391B66E4-C295-5A7A-2F19-036435581C16}"/>
                  </a:ext>
                </a:extLst>
              </p:cNvPr>
              <p:cNvSpPr/>
              <p:nvPr/>
            </p:nvSpPr>
            <p:spPr>
              <a:xfrm>
                <a:off x="5140515" y="4991100"/>
                <a:ext cx="1219200" cy="997297"/>
              </a:xfrm>
              <a:prstGeom prst="chevr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69DE62-2D05-AA6C-BFA9-EC9368E0A3FD}"/>
                  </a:ext>
                </a:extLst>
              </p:cNvPr>
              <p:cNvSpPr txBox="1"/>
              <p:nvPr/>
            </p:nvSpPr>
            <p:spPr>
              <a:xfrm>
                <a:off x="929052" y="4581807"/>
                <a:ext cx="377748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FF0000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현재</a:t>
                </a:r>
                <a:endParaRPr lang="en-US" altLang="ko-KR" sz="28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endParaRPr>
              </a:p>
              <a:p>
                <a:pPr algn="ctr"/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고립 청년 </a:t>
                </a:r>
                <a:r>
                  <a:rPr lang="en-US" altLang="ko-KR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&amp;</a:t>
                </a:r>
              </a:p>
              <a:p>
                <a:pPr algn="ctr"/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탈</a:t>
                </a:r>
                <a:r>
                  <a:rPr lang="en-US" altLang="ko-KR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·</a:t>
                </a:r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고립 청년</a:t>
                </a:r>
                <a:endParaRPr lang="en-US" altLang="ko-KR" sz="2800" dirty="0">
                  <a:latin typeface="Gmarket Sans Medium" panose="020B0600000101010101" charset="-127"/>
                  <a:ea typeface="Gmarket Sans Medium" panose="020B0600000101010101" charset="-127"/>
                </a:endParaRPr>
              </a:p>
              <a:p>
                <a:pPr algn="ctr"/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질적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데이터 확보</a:t>
                </a:r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량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⬇</a:t>
                </a:r>
              </a:p>
            </p:txBody>
          </p:sp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9F9D5A13-EB98-8437-E1B8-54E4D9CE4B7D}"/>
                  </a:ext>
                </a:extLst>
              </p:cNvPr>
              <p:cNvSpPr/>
              <p:nvPr/>
            </p:nvSpPr>
            <p:spPr>
              <a:xfrm>
                <a:off x="11175505" y="4991099"/>
                <a:ext cx="1219200" cy="997297"/>
              </a:xfrm>
              <a:prstGeom prst="chevr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83F46-1E18-FFEE-3127-1C0F42CA6960}"/>
                  </a:ext>
                </a:extLst>
              </p:cNvPr>
              <p:cNvSpPr txBox="1"/>
              <p:nvPr/>
            </p:nvSpPr>
            <p:spPr>
              <a:xfrm>
                <a:off x="6954293" y="4855641"/>
                <a:ext cx="359235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높은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접근성 </a:t>
                </a:r>
                <a:r>
                  <a:rPr lang="en-US" altLang="ko-KR" sz="2800" dirty="0">
                    <a:solidFill>
                      <a:schemeClr val="bg1">
                        <a:lumMod val="65000"/>
                      </a:schemeClr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-&gt;</a:t>
                </a:r>
              </a:p>
              <a:p>
                <a:pPr algn="ctr"/>
                <a:r>
                  <a:rPr lang="ko-KR" altLang="en-US" sz="2800" dirty="0">
                    <a:latin typeface="Gmarket Sans Medium" panose="020B0600000101010101" charset="-127"/>
                    <a:ea typeface="Gmarket Sans Medium" panose="020B0600000101010101" charset="-127"/>
                  </a:rPr>
                  <a:t>전국적인 데이터베이스 구축</a:t>
                </a:r>
              </a:p>
            </p:txBody>
          </p: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9C1A1795-EC73-5E67-C9E1-FE7E49DF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1197" y="3980206"/>
              <a:ext cx="3879887" cy="28560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60B72F-78B8-8CAB-3E9A-1CE9F788744D}"/>
                </a:ext>
              </a:extLst>
            </p:cNvPr>
            <p:cNvSpPr txBox="1"/>
            <p:nvPr/>
          </p:nvSpPr>
          <p:spPr>
            <a:xfrm>
              <a:off x="13115508" y="4069394"/>
              <a:ext cx="400183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추후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endParaRPr lang="en-US" altLang="ko-KR" sz="28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고립 청년을 위한 </a:t>
              </a:r>
              <a:endParaRPr lang="en-US" altLang="ko-KR" sz="28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 복지 정책의 </a:t>
              </a:r>
              <a:endParaRPr lang="en-US" altLang="ko-KR" sz="28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증거 기반 개입 전략</a:t>
              </a:r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 수립에</a:t>
              </a:r>
              <a:endParaRPr lang="en-US" altLang="ko-KR" sz="28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800" dirty="0">
                  <a:latin typeface="Gmarket Sans Medium" panose="020B0600000101010101" charset="-127"/>
                  <a:ea typeface="Gmarket Sans Medium" panose="020B0600000101010101" charset="-127"/>
                </a:rPr>
                <a:t>중대한 기여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94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98E0D6E-216F-E66F-0E78-BD7DB43F0AC5}"/>
              </a:ext>
            </a:extLst>
          </p:cNvPr>
          <p:cNvGraphicFramePr>
            <a:graphicFrameLocks noGrp="1"/>
          </p:cNvGraphicFramePr>
          <p:nvPr/>
        </p:nvGraphicFramePr>
        <p:xfrm>
          <a:off x="147" y="17318"/>
          <a:ext cx="9056366" cy="6589536"/>
        </p:xfrm>
        <a:graphic>
          <a:graphicData uri="http://schemas.openxmlformats.org/drawingml/2006/table">
            <a:tbl>
              <a:tblPr/>
              <a:tblGrid>
                <a:gridCol w="3126989">
                  <a:extLst>
                    <a:ext uri="{9D8B030D-6E8A-4147-A177-3AD203B41FA5}">
                      <a16:colId xmlns:a16="http://schemas.microsoft.com/office/drawing/2014/main" val="3272896477"/>
                    </a:ext>
                  </a:extLst>
                </a:gridCol>
                <a:gridCol w="3126989">
                  <a:extLst>
                    <a:ext uri="{9D8B030D-6E8A-4147-A177-3AD203B41FA5}">
                      <a16:colId xmlns:a16="http://schemas.microsoft.com/office/drawing/2014/main" val="2518640534"/>
                    </a:ext>
                  </a:extLst>
                </a:gridCol>
                <a:gridCol w="346241">
                  <a:extLst>
                    <a:ext uri="{9D8B030D-6E8A-4147-A177-3AD203B41FA5}">
                      <a16:colId xmlns:a16="http://schemas.microsoft.com/office/drawing/2014/main" val="2480863510"/>
                    </a:ext>
                  </a:extLst>
                </a:gridCol>
                <a:gridCol w="346241">
                  <a:extLst>
                    <a:ext uri="{9D8B030D-6E8A-4147-A177-3AD203B41FA5}">
                      <a16:colId xmlns:a16="http://schemas.microsoft.com/office/drawing/2014/main" val="553417523"/>
                    </a:ext>
                  </a:extLst>
                </a:gridCol>
                <a:gridCol w="346241">
                  <a:extLst>
                    <a:ext uri="{9D8B030D-6E8A-4147-A177-3AD203B41FA5}">
                      <a16:colId xmlns:a16="http://schemas.microsoft.com/office/drawing/2014/main" val="2572419149"/>
                    </a:ext>
                  </a:extLst>
                </a:gridCol>
                <a:gridCol w="346241">
                  <a:extLst>
                    <a:ext uri="{9D8B030D-6E8A-4147-A177-3AD203B41FA5}">
                      <a16:colId xmlns:a16="http://schemas.microsoft.com/office/drawing/2014/main" val="1498003042"/>
                    </a:ext>
                  </a:extLst>
                </a:gridCol>
                <a:gridCol w="346241">
                  <a:extLst>
                    <a:ext uri="{9D8B030D-6E8A-4147-A177-3AD203B41FA5}">
                      <a16:colId xmlns:a16="http://schemas.microsoft.com/office/drawing/2014/main" val="2870859452"/>
                    </a:ext>
                  </a:extLst>
                </a:gridCol>
                <a:gridCol w="367881">
                  <a:extLst>
                    <a:ext uri="{9D8B030D-6E8A-4147-A177-3AD203B41FA5}">
                      <a16:colId xmlns:a16="http://schemas.microsoft.com/office/drawing/2014/main" val="3213127891"/>
                    </a:ext>
                  </a:extLst>
                </a:gridCol>
                <a:gridCol w="367881">
                  <a:extLst>
                    <a:ext uri="{9D8B030D-6E8A-4147-A177-3AD203B41FA5}">
                      <a16:colId xmlns:a16="http://schemas.microsoft.com/office/drawing/2014/main" val="1679786434"/>
                    </a:ext>
                  </a:extLst>
                </a:gridCol>
                <a:gridCol w="335421">
                  <a:extLst>
                    <a:ext uri="{9D8B030D-6E8A-4147-A177-3AD203B41FA5}">
                      <a16:colId xmlns:a16="http://schemas.microsoft.com/office/drawing/2014/main" val="976660099"/>
                    </a:ext>
                  </a:extLst>
                </a:gridCol>
              </a:tblGrid>
              <a:tr h="364754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03" marR="85003" marT="42502" marB="4250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03" marR="85003" marT="42502" marB="4250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수행일정</a:t>
                      </a:r>
                      <a:endParaRPr lang="ko-KR" altLang="en-US" sz="14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03" marR="85003" marT="42502" marB="4250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216714"/>
                  </a:ext>
                </a:extLst>
              </a:tr>
              <a:tr h="284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56798"/>
                  </a:ext>
                </a:extLst>
              </a:tr>
              <a:tr h="991476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주제 선정 및 계획 수립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867841"/>
                  </a:ext>
                </a:extLst>
              </a:tr>
              <a:tr h="133771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세부사항 결정 및 문서화</a:t>
                      </a:r>
                      <a:r>
                        <a:rPr lang="en-US" altLang="ko-KR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103298"/>
                  </a:ext>
                </a:extLst>
              </a:tr>
              <a:tr h="991476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600" b="0" i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알고리즘 설계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268916"/>
                  </a:ext>
                </a:extLst>
              </a:tr>
              <a:tr h="357061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6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03" marR="85003" marT="42502" marB="42502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시각화를 통한 데이터 정밀 분석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0900"/>
                  </a:ext>
                </a:extLst>
              </a:tr>
              <a:tr h="3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 구축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79055"/>
                  </a:ext>
                </a:extLst>
              </a:tr>
              <a:tr h="3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 UX </a:t>
                      </a: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51416"/>
                  </a:ext>
                </a:extLst>
              </a:tr>
              <a:tr h="991476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600" b="0" i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및 서비스 통합 테스트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464122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A86E94A7-0053-3835-BCC2-615CFE51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8"/>
            <a:ext cx="18288000" cy="102696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DD9A41-F079-3B01-D8B2-B0569A3CC87E}"/>
              </a:ext>
            </a:extLst>
          </p:cNvPr>
          <p:cNvSpPr txBox="1"/>
          <p:nvPr/>
        </p:nvSpPr>
        <p:spPr>
          <a:xfrm>
            <a:off x="3334929" y="872259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b="0" i="0" u="none" strike="noStrike" dirty="0">
                <a:solidFill>
                  <a:srgbClr val="313A3E"/>
                </a:solidFill>
                <a:ea typeface="Gmarket Sans Medium"/>
              </a:rPr>
              <a:t>프로젝트 타임라인</a:t>
            </a:r>
            <a:endParaRPr lang="ko-KR" sz="68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700"/>
            <a:ext cx="16459200" cy="64516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37EA698-3FEC-F03A-C8EB-1E2F827B0D62}"/>
              </a:ext>
            </a:extLst>
          </p:cNvPr>
          <p:cNvGrpSpPr/>
          <p:nvPr/>
        </p:nvGrpSpPr>
        <p:grpSpPr>
          <a:xfrm>
            <a:off x="1005700" y="3594735"/>
            <a:ext cx="16276601" cy="5129530"/>
            <a:chOff x="1008099" y="3302000"/>
            <a:chExt cx="16276601" cy="51295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5000"/>
            </a:blip>
            <a:stretch>
              <a:fillRect/>
            </a:stretch>
          </p:blipFill>
          <p:spPr>
            <a:xfrm>
              <a:off x="1016000" y="5651500"/>
              <a:ext cx="16268700" cy="3937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4600" y="5829300"/>
              <a:ext cx="15798800" cy="508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5900" y="5740400"/>
              <a:ext cx="228600" cy="2286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2743200" y="5435600"/>
              <a:ext cx="266700" cy="508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2800" y="5753100"/>
              <a:ext cx="228600" cy="228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873750" y="6229350"/>
              <a:ext cx="266700" cy="508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9700" y="5753100"/>
              <a:ext cx="228600" cy="2286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9004300" y="5435600"/>
              <a:ext cx="266700" cy="508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53900" y="5753100"/>
              <a:ext cx="228600" cy="2286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2160250" y="6229350"/>
              <a:ext cx="266700" cy="508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90800" y="5753100"/>
              <a:ext cx="228600" cy="228600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5278100" y="5435600"/>
              <a:ext cx="266700" cy="50800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DF107DD-CDA1-1C2F-6E66-48DAB93C840B}"/>
                </a:ext>
              </a:extLst>
            </p:cNvPr>
            <p:cNvGrpSpPr/>
            <p:nvPr/>
          </p:nvGrpSpPr>
          <p:grpSpPr>
            <a:xfrm>
              <a:off x="1905000" y="3302000"/>
              <a:ext cx="1955800" cy="1955800"/>
              <a:chOff x="1905000" y="3302000"/>
              <a:chExt cx="1955800" cy="19558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5000" y="3302000"/>
                <a:ext cx="1955800" cy="19558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79486B-4753-A60B-454D-D3C24D84A1A8}"/>
                  </a:ext>
                </a:extLst>
              </p:cNvPr>
              <p:cNvSpPr txBox="1"/>
              <p:nvPr/>
            </p:nvSpPr>
            <p:spPr>
              <a:xfrm>
                <a:off x="2445922" y="4018290"/>
                <a:ext cx="873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계획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54D4BF1-160A-993E-FF46-098FE7F239BE}"/>
                </a:ext>
              </a:extLst>
            </p:cNvPr>
            <p:cNvGrpSpPr/>
            <p:nvPr/>
          </p:nvGrpSpPr>
          <p:grpSpPr>
            <a:xfrm>
              <a:off x="5029200" y="6475730"/>
              <a:ext cx="1955800" cy="1955800"/>
              <a:chOff x="5029200" y="3302000"/>
              <a:chExt cx="1955800" cy="1955800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9200" y="3302000"/>
                <a:ext cx="1955800" cy="19558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307845-252B-8B49-8C09-37BE67E966DC}"/>
                  </a:ext>
                </a:extLst>
              </p:cNvPr>
              <p:cNvSpPr txBox="1"/>
              <p:nvPr/>
            </p:nvSpPr>
            <p:spPr>
              <a:xfrm>
                <a:off x="5570122" y="4018290"/>
                <a:ext cx="873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분석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582775-44CA-21CC-0CD7-4FD423FBA313}"/>
                </a:ext>
              </a:extLst>
            </p:cNvPr>
            <p:cNvGrpSpPr/>
            <p:nvPr/>
          </p:nvGrpSpPr>
          <p:grpSpPr>
            <a:xfrm>
              <a:off x="8166100" y="3302000"/>
              <a:ext cx="1955800" cy="1955800"/>
              <a:chOff x="8166100" y="3302000"/>
              <a:chExt cx="1955800" cy="1955800"/>
            </a:xfrm>
          </p:grpSpPr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6100" y="3302000"/>
                <a:ext cx="1955800" cy="1955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56B239-8D51-6322-A00B-C100F7F93BF6}"/>
                  </a:ext>
                </a:extLst>
              </p:cNvPr>
              <p:cNvSpPr txBox="1"/>
              <p:nvPr/>
            </p:nvSpPr>
            <p:spPr>
              <a:xfrm>
                <a:off x="8707022" y="4018290"/>
                <a:ext cx="873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설계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00D264-2D0C-DE1A-3AE6-AF134B835D90}"/>
                </a:ext>
              </a:extLst>
            </p:cNvPr>
            <p:cNvGrpSpPr/>
            <p:nvPr/>
          </p:nvGrpSpPr>
          <p:grpSpPr>
            <a:xfrm>
              <a:off x="11271250" y="6475730"/>
              <a:ext cx="1955800" cy="1955800"/>
              <a:chOff x="11303000" y="3302000"/>
              <a:chExt cx="1955800" cy="1955800"/>
            </a:xfrm>
          </p:grpSpPr>
          <p:pic>
            <p:nvPicPr>
              <p:cNvPr id="26" name="Picture 2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03000" y="3302000"/>
                <a:ext cx="1955800" cy="19558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E5870-AD23-07CE-A2AA-26D9EA49032A}"/>
                  </a:ext>
                </a:extLst>
              </p:cNvPr>
              <p:cNvSpPr txBox="1"/>
              <p:nvPr/>
            </p:nvSpPr>
            <p:spPr>
              <a:xfrm>
                <a:off x="11843922" y="4018290"/>
                <a:ext cx="873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개발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C0FBAF2-A021-40F8-0142-00D2105ED4AA}"/>
                </a:ext>
              </a:extLst>
            </p:cNvPr>
            <p:cNvGrpSpPr/>
            <p:nvPr/>
          </p:nvGrpSpPr>
          <p:grpSpPr>
            <a:xfrm>
              <a:off x="14427200" y="3302000"/>
              <a:ext cx="1955800" cy="1955800"/>
              <a:chOff x="14427200" y="3302000"/>
              <a:chExt cx="1955800" cy="1955800"/>
            </a:xfrm>
          </p:grpSpPr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27200" y="3302000"/>
                <a:ext cx="1955800" cy="195580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A3D68C-16F9-0D64-866A-649846E20176}"/>
                  </a:ext>
                </a:extLst>
              </p:cNvPr>
              <p:cNvSpPr txBox="1"/>
              <p:nvPr/>
            </p:nvSpPr>
            <p:spPr>
              <a:xfrm>
                <a:off x="14795799" y="4018290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테스트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AF53E-6AA0-0BEC-274B-3A9C5E2766D7}"/>
                </a:ext>
              </a:extLst>
            </p:cNvPr>
            <p:cNvSpPr txBox="1"/>
            <p:nvPr/>
          </p:nvSpPr>
          <p:spPr>
            <a:xfrm>
              <a:off x="1008099" y="6121787"/>
              <a:ext cx="37545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2024.08.02</a:t>
              </a:r>
            </a:p>
            <a:p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프로젝트 주제 선정 및 계획 수립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4FAA32E-259B-7EAB-2A07-7347947BC75B}"/>
                </a:ext>
              </a:extLst>
            </p:cNvPr>
            <p:cNvSpPr txBox="1"/>
            <p:nvPr/>
          </p:nvSpPr>
          <p:spPr>
            <a:xfrm>
              <a:off x="4146060" y="4632946"/>
              <a:ext cx="34980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2024.08.05</a:t>
              </a: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주제 세부사항 결정 및 문서화</a:t>
              </a:r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,</a:t>
              </a: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데이터 수집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64EC6F6-4954-10DC-B243-FD1A1B760C4F}"/>
                </a:ext>
              </a:extLst>
            </p:cNvPr>
            <p:cNvSpPr txBox="1"/>
            <p:nvPr/>
          </p:nvSpPr>
          <p:spPr>
            <a:xfrm>
              <a:off x="7992082" y="6158913"/>
              <a:ext cx="23038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2024.08.06</a:t>
              </a: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개발 알고리즘 설계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DD73B1-7C68-1CC5-B8CB-2073DD4F1628}"/>
                </a:ext>
              </a:extLst>
            </p:cNvPr>
            <p:cNvSpPr txBox="1"/>
            <p:nvPr/>
          </p:nvSpPr>
          <p:spPr>
            <a:xfrm>
              <a:off x="10433341" y="4326648"/>
              <a:ext cx="36824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2024.08.06</a:t>
              </a: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시각화를 통한 데이터 정밀 분석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개발 환경 구축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algn="ct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웹 </a:t>
              </a:r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UI/UX </a:t>
              </a:r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구축</a:t>
              </a:r>
              <a:endParaRPr lang="en-US" altLang="ko-KR" sz="2000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A03949-3FE1-8CFF-EA0E-2DDE4E271DAF}"/>
                </a:ext>
              </a:extLst>
            </p:cNvPr>
            <p:cNvSpPr txBox="1"/>
            <p:nvPr/>
          </p:nvSpPr>
          <p:spPr>
            <a:xfrm>
              <a:off x="13810753" y="6163211"/>
              <a:ext cx="3188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Gmarket Sans Medium" panose="020B0600000101010101" charset="-127"/>
                  <a:ea typeface="Gmarket Sans Medium" panose="020B0600000101010101" charset="-127"/>
                </a:rPr>
                <a:t>2024.08.12</a:t>
              </a:r>
            </a:p>
            <a:p>
              <a:pPr algn="r"/>
              <a:r>
                <a:rPr lang="ko-KR" altLang="en-US" sz="2000" dirty="0">
                  <a:latin typeface="Gmarket Sans Medium" panose="020B0600000101010101" charset="-127"/>
                  <a:ea typeface="Gmarket Sans Medium" panose="020B0600000101010101" charset="-127"/>
                </a:rPr>
                <a:t>시연 및 서비스 통합 테스트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3130550" y="561086"/>
            <a:ext cx="1141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Gmarket Sans Medium"/>
            </a:endParaRPr>
          </a:p>
        </p:txBody>
      </p:sp>
      <p:sp>
        <p:nvSpPr>
          <p:cNvPr id="23" name="AutoShape 4" descr="Untitled">
            <a:extLst>
              <a:ext uri="{FF2B5EF4-FFF2-40B4-BE49-F238E27FC236}">
                <a16:creationId xmlns:a16="http://schemas.microsoft.com/office/drawing/2014/main" id="{8E46C120-DBB9-F7B6-5ADB-CBA574BDD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D2206-C6D5-B949-B2DE-13A50A5A98A0}"/>
              </a:ext>
            </a:extLst>
          </p:cNvPr>
          <p:cNvGrpSpPr/>
          <p:nvPr/>
        </p:nvGrpSpPr>
        <p:grpSpPr>
          <a:xfrm>
            <a:off x="-2903074" y="236972"/>
            <a:ext cx="20093794" cy="773167"/>
            <a:chOff x="-2903074" y="236972"/>
            <a:chExt cx="20093794" cy="77316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25B9C3D-040F-91B6-7452-C8F219524940}"/>
                </a:ext>
              </a:extLst>
            </p:cNvPr>
            <p:cNvCxnSpPr>
              <a:cxnSpLocks/>
            </p:cNvCxnSpPr>
            <p:nvPr/>
          </p:nvCxnSpPr>
          <p:spPr>
            <a:xfrm>
              <a:off x="-30480" y="1010139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26E6E-BD24-AB32-DD4C-C1D4F3505A7E}"/>
                </a:ext>
              </a:extLst>
            </p:cNvPr>
            <p:cNvSpPr txBox="1"/>
            <p:nvPr/>
          </p:nvSpPr>
          <p:spPr>
            <a:xfrm>
              <a:off x="-2903074" y="236972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ea typeface="Gmarket Sans Medium"/>
                </a:rPr>
                <a:t>문제점 및 발전 가능성</a:t>
              </a:r>
              <a:endParaRPr lang="en-US" altLang="ko-KR" sz="2800" b="0" i="0" u="none" strike="noStrike" dirty="0">
                <a:solidFill>
                  <a:srgbClr val="313A3E"/>
                </a:solidFill>
                <a:ea typeface="Gmarket Sans Medium"/>
              </a:endParaRPr>
            </a:p>
          </p:txBody>
        </p: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1ED44B32-D89B-EF85-AC52-3DA099316245}"/>
              </a:ext>
            </a:extLst>
          </p:cNvPr>
          <p:cNvSpPr txBox="1"/>
          <p:nvPr/>
        </p:nvSpPr>
        <p:spPr>
          <a:xfrm>
            <a:off x="3282950" y="1803610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b="0" i="0" u="none" strike="noStrike" dirty="0">
                <a:solidFill>
                  <a:srgbClr val="313A3E"/>
                </a:solidFill>
                <a:ea typeface="Gmarket Sans Medium"/>
              </a:rPr>
              <a:t>문제점 및 발전 가능성</a:t>
            </a:r>
            <a:endParaRPr lang="en-US" altLang="ko-KR" sz="6800" b="0" i="0" u="none" strike="noStrike" dirty="0">
              <a:solidFill>
                <a:srgbClr val="313A3E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400" dirty="0">
                <a:solidFill>
                  <a:srgbClr val="313A3E"/>
                </a:solidFill>
                <a:ea typeface="Gmarket Sans Medium"/>
              </a:rPr>
              <a:t> </a:t>
            </a:r>
            <a:r>
              <a:rPr lang="ko-KR" altLang="en-US" sz="4400" dirty="0">
                <a:solidFill>
                  <a:srgbClr val="313A3E"/>
                </a:solidFill>
                <a:ea typeface="Gmarket Sans Medium"/>
              </a:rPr>
              <a:t>밸런스 게임 로직 구조</a:t>
            </a:r>
            <a:endParaRPr lang="ko-KR" sz="44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2BD0F-1E93-03E1-E117-9481690E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960" y="3626578"/>
            <a:ext cx="7670800" cy="6400800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FEB790FE-A2BA-2EDA-8952-A394627F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26578"/>
            <a:ext cx="7670800" cy="6400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0F4CFF-4506-6FD3-E43C-C716AFEE6462}"/>
              </a:ext>
            </a:extLst>
          </p:cNvPr>
          <p:cNvSpPr txBox="1"/>
          <p:nvPr/>
        </p:nvSpPr>
        <p:spPr>
          <a:xfrm>
            <a:off x="8561927" y="6448965"/>
            <a:ext cx="274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Gmarket Sans Medium" panose="020B0600000101010101" charset="-127"/>
                <a:ea typeface="Gmarket Sans Medium" panose="020B0600000101010101" charset="-127"/>
              </a:rPr>
              <a:t>&gt;&gt;</a:t>
            </a:r>
            <a:endParaRPr lang="ko-KR" altLang="en-US" sz="66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C02110-DBBE-BCEA-6BF0-7F0B76E3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1" y="4193975"/>
            <a:ext cx="6572531" cy="29674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03A279-F0FC-6836-D6FF-E4EA4DB65EC7}"/>
              </a:ext>
            </a:extLst>
          </p:cNvPr>
          <p:cNvSpPr txBox="1"/>
          <p:nvPr/>
        </p:nvSpPr>
        <p:spPr>
          <a:xfrm>
            <a:off x="1174329" y="7745197"/>
            <a:ext cx="698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밸런스 게임으로 고립 원인을 파악 시 </a:t>
            </a: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algn="ctr"/>
            <a:r>
              <a:rPr lang="ko-KR" altLang="en-US" sz="3200" b="1" dirty="0">
                <a:latin typeface="Gmarket Sans Medium" panose="020B0600000101010101" charset="-127"/>
                <a:ea typeface="Gmarket Sans Medium" panose="020B0600000101010101" charset="-127"/>
              </a:rPr>
              <a:t>정확도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와 </a:t>
            </a:r>
            <a:r>
              <a:rPr lang="ko-KR" altLang="en-US" sz="3200" b="1" dirty="0">
                <a:latin typeface="Gmarket Sans Medium" panose="020B0600000101010101" charset="-127"/>
                <a:ea typeface="Gmarket Sans Medium" panose="020B0600000101010101" charset="-127"/>
              </a:rPr>
              <a:t>개연성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이 다소 부족하다는 문제점 존재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646B09-D32E-FA1E-AE0C-C98C5D359365}"/>
              </a:ext>
            </a:extLst>
          </p:cNvPr>
          <p:cNvSpPr/>
          <p:nvPr/>
        </p:nvSpPr>
        <p:spPr>
          <a:xfrm rot="16200000">
            <a:off x="4371858" y="3063895"/>
            <a:ext cx="545155" cy="75388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480E0-47E7-FF83-452D-5E499E435A52}"/>
              </a:ext>
            </a:extLst>
          </p:cNvPr>
          <p:cNvSpPr txBox="1"/>
          <p:nvPr/>
        </p:nvSpPr>
        <p:spPr>
          <a:xfrm>
            <a:off x="9765404" y="7324885"/>
            <a:ext cx="7670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market Sans Medium" panose="020B0600000101010101" charset="-127"/>
                <a:ea typeface="Gmarket Sans Medium" panose="020B0600000101010101" charset="-127"/>
              </a:rPr>
              <a:t>AI </a:t>
            </a:r>
            <a:r>
              <a:rPr lang="ko-KR" altLang="en-US" sz="2800" b="1" dirty="0" err="1">
                <a:latin typeface="Gmarket Sans Medium" panose="020B0600000101010101" charset="-127"/>
                <a:ea typeface="Gmarket Sans Medium" panose="020B0600000101010101" charset="-127"/>
              </a:rPr>
              <a:t>챗봇</a:t>
            </a:r>
            <a:r>
              <a:rPr lang="ko-KR" altLang="en-US" sz="2800" b="1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800" b="1" dirty="0">
                <a:latin typeface="Gmarket Sans Medium" panose="020B0600000101010101" charset="-127"/>
                <a:ea typeface="Gmarket Sans Medium" panose="020B0600000101010101" charset="-127"/>
              </a:rPr>
              <a:t>Word2vec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통해 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algn="ctr"/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보다 정확도가 높고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,</a:t>
            </a:r>
          </a:p>
          <a:p>
            <a:pPr algn="ctr"/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자세한 고립 원인을 파악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.  </a:t>
            </a:r>
          </a:p>
          <a:p>
            <a:pPr algn="ctr"/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최대한 유사한 상황을 경험한 멘토 매칭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4D4EB4-4D8F-401B-6824-4F6B176B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156" y="3726369"/>
            <a:ext cx="6775849" cy="32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82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D57894-5377-0870-FC96-8AD08F81F688}"/>
              </a:ext>
            </a:extLst>
          </p:cNvPr>
          <p:cNvSpPr txBox="1"/>
          <p:nvPr/>
        </p:nvSpPr>
        <p:spPr>
          <a:xfrm>
            <a:off x="533400" y="848427"/>
            <a:ext cx="590368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dirty="0">
                <a:solidFill>
                  <a:srgbClr val="69C4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05</a:t>
            </a:r>
            <a:endParaRPr lang="ko-KR" altLang="en-US" sz="34400" dirty="0">
              <a:solidFill>
                <a:srgbClr val="69C4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9296400" y="5829300"/>
            <a:ext cx="9670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프로젝트 소감</a:t>
            </a:r>
            <a:endParaRPr lang="en-US" altLang="ko-KR" sz="6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50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5943600" y="4327892"/>
            <a:ext cx="678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감사합니다</a:t>
            </a:r>
            <a:endParaRPr lang="en-US" altLang="ko-KR" sz="10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9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86100"/>
            <a:ext cx="16459200" cy="645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074900" y="241300"/>
            <a:ext cx="2743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13A3E"/>
                </a:solidFill>
                <a:latin typeface="Gmarket Sans Medium"/>
              </a:rPr>
              <a:t>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076700"/>
            <a:ext cx="7035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4089400"/>
            <a:ext cx="6731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85400" y="4089400"/>
            <a:ext cx="605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Medium"/>
              </a:rPr>
              <a:t>프로젝트</a:t>
            </a:r>
            <a:r>
              <a:rPr lang="en-US" sz="3600" b="0" i="0" u="none" strike="noStrike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313A3E"/>
                </a:solidFill>
                <a:ea typeface="Gmarket Sans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0" y="4140200"/>
            <a:ext cx="40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4076700"/>
            <a:ext cx="70358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089400"/>
            <a:ext cx="6731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44800" y="4089400"/>
            <a:ext cx="605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313A3E"/>
                </a:solidFill>
                <a:ea typeface="Gmarket Sans Medium"/>
              </a:rPr>
              <a:t>문제인식</a:t>
            </a:r>
            <a:r>
              <a:rPr lang="en-US" sz="3600" b="0" i="0" u="none" strike="noStrike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313A3E"/>
                </a:solidFill>
                <a:ea typeface="Gmarket Sans Medium"/>
              </a:rPr>
              <a:t>및</a:t>
            </a:r>
            <a:r>
              <a:rPr lang="en-US" sz="3600" b="0" i="0" u="none" strike="noStrike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313A3E"/>
                </a:solidFill>
                <a:ea typeface="Gmarket Sans Medium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97100" y="4140200"/>
            <a:ext cx="40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5969000"/>
            <a:ext cx="70358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5981700"/>
            <a:ext cx="673100" cy="673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23500" y="5981700"/>
            <a:ext cx="605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313A3E"/>
                </a:solidFill>
                <a:ea typeface="Gmarket Sans Medium"/>
              </a:rPr>
              <a:t>프로젝트 </a:t>
            </a:r>
            <a:r>
              <a:rPr lang="ko-KR" sz="3600" b="0" i="0" u="none" strike="noStrike" dirty="0">
                <a:solidFill>
                  <a:srgbClr val="313A3E"/>
                </a:solidFill>
                <a:ea typeface="Gmarket Sans Medium"/>
              </a:rPr>
              <a:t>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63100" y="6019800"/>
            <a:ext cx="40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5969000"/>
            <a:ext cx="70358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5981700"/>
            <a:ext cx="673100" cy="673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981700"/>
            <a:ext cx="605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313A3E"/>
                </a:solidFill>
                <a:ea typeface="Gmarket Sans Medium"/>
              </a:rPr>
              <a:t>프로젝트 </a:t>
            </a:r>
            <a:r>
              <a:rPr lang="ko-KR" sz="3600" b="0" i="0" u="none" strike="noStrike" dirty="0">
                <a:solidFill>
                  <a:srgbClr val="313A3E"/>
                </a:solidFill>
                <a:ea typeface="Gmarket Sans Medium"/>
              </a:rPr>
              <a:t>개발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35200" y="6019800"/>
            <a:ext cx="40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7848600"/>
            <a:ext cx="70358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7861300"/>
            <a:ext cx="673100" cy="673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908300" y="7861300"/>
            <a:ext cx="605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313A3E"/>
                </a:solidFill>
                <a:ea typeface="Gmarket Sans Medium"/>
              </a:rPr>
              <a:t>프로젝트 </a:t>
            </a:r>
            <a:r>
              <a:rPr lang="ko-KR" sz="3600" b="0" i="0" u="none" strike="noStrike" dirty="0">
                <a:solidFill>
                  <a:srgbClr val="313A3E"/>
                </a:solidFill>
                <a:ea typeface="Gmarket Sans Medium"/>
              </a:rPr>
              <a:t>소감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47900" y="7912100"/>
            <a:ext cx="40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29000" y="1295400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>
                <a:solidFill>
                  <a:srgbClr val="313A3E"/>
                </a:solidFill>
                <a:ea typeface="Gmarket Sans Medium"/>
              </a:rPr>
              <a:t>목차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6DD401-937E-88E5-E31E-50F00FAB9637}"/>
              </a:ext>
            </a:extLst>
          </p:cNvPr>
          <p:cNvCxnSpPr>
            <a:cxnSpLocks/>
          </p:cNvCxnSpPr>
          <p:nvPr/>
        </p:nvCxnSpPr>
        <p:spPr>
          <a:xfrm>
            <a:off x="1906814" y="5715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C68E79-1484-BD00-D0FC-AECAA12D1007}"/>
              </a:ext>
            </a:extLst>
          </p:cNvPr>
          <p:cNvCxnSpPr>
            <a:cxnSpLocks/>
          </p:cNvCxnSpPr>
          <p:nvPr/>
        </p:nvCxnSpPr>
        <p:spPr>
          <a:xfrm>
            <a:off x="2317750" y="9563100"/>
            <a:ext cx="14478000" cy="0"/>
          </a:xfrm>
          <a:prstGeom prst="line">
            <a:avLst/>
          </a:prstGeom>
          <a:ln w="38100">
            <a:solidFill>
              <a:srgbClr val="5F9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D57894-5377-0870-FC96-8AD08F81F688}"/>
              </a:ext>
            </a:extLst>
          </p:cNvPr>
          <p:cNvSpPr txBox="1"/>
          <p:nvPr/>
        </p:nvSpPr>
        <p:spPr>
          <a:xfrm>
            <a:off x="1600200" y="826305"/>
            <a:ext cx="590368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00" dirty="0">
                <a:solidFill>
                  <a:srgbClr val="69C4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01</a:t>
            </a:r>
            <a:endParaRPr lang="ko-KR" altLang="en-US" sz="34400" dirty="0">
              <a:solidFill>
                <a:srgbClr val="69C4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67F7CD-249A-44C7-4EDA-CF4A9B8D9DEF}"/>
              </a:ext>
            </a:extLst>
          </p:cNvPr>
          <p:cNvSpPr txBox="1"/>
          <p:nvPr/>
        </p:nvSpPr>
        <p:spPr>
          <a:xfrm>
            <a:off x="7156889" y="5962820"/>
            <a:ext cx="9670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Medium" panose="020B0600000101010101" charset="-127"/>
                <a:ea typeface="Gmarket Sans Medium" panose="020B0600000101010101" charset="-127"/>
              </a:rPr>
              <a:t>문제인식 및 프로젝트 목표</a:t>
            </a:r>
            <a:endParaRPr lang="en-US" altLang="ko-KR" sz="6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11D5F-9D62-9125-C4BD-8E3101DAC62B}"/>
              </a:ext>
            </a:extLst>
          </p:cNvPr>
          <p:cNvSpPr txBox="1"/>
          <p:nvPr/>
        </p:nvSpPr>
        <p:spPr>
          <a:xfrm>
            <a:off x="7924800" y="7360200"/>
            <a:ext cx="96233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고립청년의 정의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 현황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목표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65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문제인식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55C2609-816B-2290-D855-E86A5396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8" y="1502636"/>
            <a:ext cx="5041096" cy="8267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AE227-F9AF-5280-174A-2CB39FE77824}"/>
              </a:ext>
            </a:extLst>
          </p:cNvPr>
          <p:cNvSpPr/>
          <p:nvPr/>
        </p:nvSpPr>
        <p:spPr>
          <a:xfrm>
            <a:off x="382270" y="1575750"/>
            <a:ext cx="5485130" cy="900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C9242B-0752-4E38-EFEF-5AAE0347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18" y="2660900"/>
            <a:ext cx="10045383" cy="670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FD6A8-4052-A8FC-A17E-8A46EB2E0318}"/>
              </a:ext>
            </a:extLst>
          </p:cNvPr>
          <p:cNvSpPr txBox="1"/>
          <p:nvPr/>
        </p:nvSpPr>
        <p:spPr>
          <a:xfrm>
            <a:off x="11582400" y="9585855"/>
            <a:ext cx="9158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2022</a:t>
            </a:r>
            <a:r>
              <a:rPr lang="ko-KR" altLang="en-US" sz="1800" dirty="0"/>
              <a:t>년 서울특별시 </a:t>
            </a:r>
            <a:r>
              <a:rPr lang="ko-KR" altLang="en-US" sz="1800" dirty="0" err="1"/>
              <a:t>고립은둔</a:t>
            </a:r>
            <a:r>
              <a:rPr lang="ko-KR" altLang="en-US" sz="1800" dirty="0"/>
              <a:t> 청년 실태조사</a:t>
            </a:r>
            <a:r>
              <a:rPr lang="en-US" altLang="ko-KR" sz="1800" dirty="0"/>
              <a:t>(</a:t>
            </a:r>
            <a:r>
              <a:rPr lang="ko-KR" altLang="en-US" sz="1800" dirty="0"/>
              <a:t>청년조사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73AD1-3F2F-6C75-B950-155134B4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45" y="0"/>
            <a:ext cx="18288000" cy="10287000"/>
          </a:xfrm>
          <a:prstGeom prst="rect">
            <a:avLst/>
          </a:prstGeom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문제인식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B20E4D-10B8-D09B-168C-BAFF3805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968191"/>
            <a:ext cx="6134100" cy="64008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FC2266B-6CBF-64D0-D2AC-9D7527CE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2968191"/>
            <a:ext cx="9728200" cy="6400800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2797451-9510-77AA-549B-911103CA58C8}"/>
              </a:ext>
            </a:extLst>
          </p:cNvPr>
          <p:cNvSpPr txBox="1"/>
          <p:nvPr/>
        </p:nvSpPr>
        <p:spPr>
          <a:xfrm>
            <a:off x="3276600" y="1469591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 err="1">
                <a:solidFill>
                  <a:srgbClr val="313A3E"/>
                </a:solidFill>
                <a:ea typeface="Gmarket Sans Medium"/>
              </a:rPr>
              <a:t>고립청년이란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C0C13E8-BFC4-B854-401F-8A50FA91F56E}"/>
              </a:ext>
            </a:extLst>
          </p:cNvPr>
          <p:cNvSpPr txBox="1"/>
          <p:nvPr/>
        </p:nvSpPr>
        <p:spPr>
          <a:xfrm>
            <a:off x="7277100" y="4741197"/>
            <a:ext cx="9728200" cy="220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물리적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정서적으로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4100" b="0" i="0" u="none" strike="noStrike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사회적 </a:t>
            </a:r>
            <a:r>
              <a:rPr lang="ko-KR" sz="4100" b="0" i="0" u="none" strike="noStrike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관계망</a:t>
            </a:r>
            <a:r>
              <a:rPr lang="ko-KR" sz="4100" b="0" i="0" u="none" strike="noStrike" dirty="0">
                <a:latin typeface="Gmarket Sans Medium" panose="020B0600000101010101" charset="-127"/>
                <a:ea typeface="Gmarket Sans Medium" panose="020B0600000101010101" charset="-127"/>
              </a:rPr>
              <a:t>이</a:t>
            </a:r>
            <a:r>
              <a:rPr lang="en-US" sz="4100" b="0" i="0" u="none" strike="noStrike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단절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sym typeface="Wingdings" panose="05000000000000000000" pitchFamily="2" charset="2"/>
              </a:rPr>
              <a:t> </a:t>
            </a:r>
          </a:p>
          <a:p>
            <a:pPr lvl="0" algn="ctr">
              <a:lnSpc>
                <a:spcPct val="116199"/>
              </a:lnSpc>
            </a:pP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일정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기간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고립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상태에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있는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청년</a:t>
            </a:r>
            <a:r>
              <a:rPr lang="en-US" alt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(19</a:t>
            </a:r>
            <a:r>
              <a:rPr lang="ko-KR" alt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세</a:t>
            </a:r>
            <a:r>
              <a:rPr lang="en-US" alt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-34</a:t>
            </a:r>
            <a:r>
              <a:rPr lang="ko-KR" altLang="en-US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세</a:t>
            </a:r>
            <a:r>
              <a:rPr lang="en-US" altLang="ko-KR" sz="41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41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83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73AD1-3F2F-6C75-B950-155134B4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8603"/>
            <a:ext cx="18288000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46748" y="1759128"/>
            <a:ext cx="1386205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800" b="0" i="0" u="none" strike="noStrike" dirty="0">
                <a:solidFill>
                  <a:srgbClr val="313A3E"/>
                </a:solidFill>
                <a:ea typeface="Gmarket Sans Medium"/>
              </a:rPr>
              <a:t>고립 청년의 증가율</a:t>
            </a:r>
            <a:endParaRPr lang="ko-KR" sz="68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3E5660-FC14-D1B5-66CD-11A2BAF6A1BE}"/>
              </a:ext>
            </a:extLst>
          </p:cNvPr>
          <p:cNvCxnSpPr>
            <a:cxnSpLocks/>
          </p:cNvCxnSpPr>
          <p:nvPr/>
        </p:nvCxnSpPr>
        <p:spPr>
          <a:xfrm>
            <a:off x="0" y="1030722"/>
            <a:ext cx="17221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D52830-14D6-93C5-792E-E87DA9CD8A31}"/>
              </a:ext>
            </a:extLst>
          </p:cNvPr>
          <p:cNvSpPr txBox="1"/>
          <p:nvPr/>
        </p:nvSpPr>
        <p:spPr>
          <a:xfrm>
            <a:off x="152400" y="301646"/>
            <a:ext cx="9571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문제인식</a:t>
            </a:r>
            <a:endParaRPr lang="ko-KR" altLang="ko-KR" sz="2800" b="0" i="0" u="none" strike="noStrike" dirty="0">
              <a:solidFill>
                <a:srgbClr val="313A3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485E59-7723-117B-105A-750D8F44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695700"/>
            <a:ext cx="16014700" cy="5560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DDC1C7-261C-14B6-261E-92A6B2A71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203" y="3969731"/>
            <a:ext cx="12799194" cy="5012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DB4773-0165-08A9-FBEB-0514DB9FACFE}"/>
              </a:ext>
            </a:extLst>
          </p:cNvPr>
          <p:cNvSpPr txBox="1"/>
          <p:nvPr/>
        </p:nvSpPr>
        <p:spPr>
          <a:xfrm>
            <a:off x="11963400" y="942465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2022</a:t>
            </a:r>
            <a:r>
              <a:rPr lang="ko-KR" altLang="en-US" sz="1800" dirty="0"/>
              <a:t>년 서울특별시  자살 예방 센터 조사 </a:t>
            </a:r>
            <a:r>
              <a:rPr lang="en-US" altLang="ko-KR" sz="1800" dirty="0"/>
              <a:t>(</a:t>
            </a:r>
            <a:r>
              <a:rPr lang="ko-KR" altLang="en-US" sz="1800" dirty="0"/>
              <a:t>청년조사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6030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>
            <a:extLst>
              <a:ext uri="{FF2B5EF4-FFF2-40B4-BE49-F238E27FC236}">
                <a16:creationId xmlns:a16="http://schemas.microsoft.com/office/drawing/2014/main" id="{AABA5591-8914-6793-B52A-9976DC887AA7}"/>
              </a:ext>
            </a:extLst>
          </p:cNvPr>
          <p:cNvSpPr txBox="1"/>
          <p:nvPr/>
        </p:nvSpPr>
        <p:spPr>
          <a:xfrm>
            <a:off x="4648200" y="3848100"/>
            <a:ext cx="8839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500" b="0" i="0" u="none" strike="noStrike" dirty="0">
              <a:solidFill>
                <a:srgbClr val="313A3E">
                  <a:alpha val="80000"/>
                </a:srgbClr>
              </a:solidFill>
              <a:latin typeface="Gmarket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82374-53D1-CAF7-F784-71548A57A7F4}"/>
              </a:ext>
            </a:extLst>
          </p:cNvPr>
          <p:cNvSpPr txBox="1"/>
          <p:nvPr/>
        </p:nvSpPr>
        <p:spPr>
          <a:xfrm>
            <a:off x="412750" y="209550"/>
            <a:ext cx="323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400" i="0" u="none" strike="noStrike" dirty="0">
              <a:solidFill>
                <a:srgbClr val="313A3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03238-3B81-B217-D078-DE2A7299068A}"/>
              </a:ext>
            </a:extLst>
          </p:cNvPr>
          <p:cNvGrpSpPr/>
          <p:nvPr/>
        </p:nvGrpSpPr>
        <p:grpSpPr>
          <a:xfrm>
            <a:off x="-26015" y="234220"/>
            <a:ext cx="17221200" cy="729076"/>
            <a:chOff x="0" y="301646"/>
            <a:chExt cx="17221200" cy="729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3E5660-FC14-D1B5-66CD-11A2BAF6A1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30722"/>
              <a:ext cx="1722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52830-14D6-93C5-792E-E87DA9CD8A31}"/>
                </a:ext>
              </a:extLst>
            </p:cNvPr>
            <p:cNvSpPr txBox="1"/>
            <p:nvPr/>
          </p:nvSpPr>
          <p:spPr>
            <a:xfrm>
              <a:off x="152400" y="301646"/>
              <a:ext cx="9571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313A3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고립청년의 현황</a:t>
              </a:r>
              <a:endParaRPr lang="ko-KR" altLang="ko-KR" sz="2800" b="0" i="0" u="none" strike="noStrike" dirty="0">
                <a:solidFill>
                  <a:srgbClr val="313A3E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C8BBB21D-1CEF-8324-45E9-8EA7F759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3" y="3040310"/>
            <a:ext cx="17082133" cy="6827435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EB98319D-B6E3-CDC1-1D46-9A919C7A6A12}"/>
              </a:ext>
            </a:extLst>
          </p:cNvPr>
          <p:cNvSpPr txBox="1"/>
          <p:nvPr/>
        </p:nvSpPr>
        <p:spPr>
          <a:xfrm>
            <a:off x="3289300" y="1587500"/>
            <a:ext cx="11417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13A3E"/>
                </a:solidFill>
                <a:ea typeface="Gmarket Sans Medium"/>
              </a:rPr>
              <a:t>고립청년의</a:t>
            </a:r>
            <a:r>
              <a:rPr lang="en-US" sz="6800" b="0" i="0" u="none" strike="noStrike" dirty="0">
                <a:solidFill>
                  <a:srgbClr val="313A3E"/>
                </a:solidFill>
                <a:latin typeface="Gmarket Sans Medium"/>
              </a:rPr>
              <a:t> </a:t>
            </a:r>
            <a:r>
              <a:rPr lang="ko-KR" sz="6800" b="0" i="0" u="none" strike="noStrike" dirty="0" err="1">
                <a:solidFill>
                  <a:srgbClr val="313A3E"/>
                </a:solidFill>
                <a:ea typeface="Gmarket Sans Medium"/>
              </a:rPr>
              <a:t>골든타임</a:t>
            </a:r>
            <a:endParaRPr lang="ko-KR" sz="6800" b="0" i="0" u="none" strike="noStrike" dirty="0">
              <a:solidFill>
                <a:srgbClr val="313A3E"/>
              </a:solidFill>
              <a:ea typeface="Gmarket Sans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52EE2-A400-CDF5-5F9D-09707400C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9"/>
          <a:stretch/>
        </p:blipFill>
        <p:spPr>
          <a:xfrm>
            <a:off x="685800" y="3695700"/>
            <a:ext cx="7924800" cy="587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AD9D9-B133-CDF3-95EC-1CC345BD90CD}"/>
              </a:ext>
            </a:extLst>
          </p:cNvPr>
          <p:cNvSpPr txBox="1"/>
          <p:nvPr/>
        </p:nvSpPr>
        <p:spPr>
          <a:xfrm>
            <a:off x="9660196" y="3573840"/>
            <a:ext cx="7675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32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장기화된 고립 생활 가운데 어느 순간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</a:p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현 상황에서 탈피 하고 싶은 순간이 찾아옴</a:t>
            </a:r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endParaRPr lang="ko-KR" altLang="en-US" sz="3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26FA-FC4D-2B4A-6451-A0FF24D04538}"/>
              </a:ext>
            </a:extLst>
          </p:cNvPr>
          <p:cNvSpPr txBox="1"/>
          <p:nvPr/>
        </p:nvSpPr>
        <p:spPr>
          <a:xfrm>
            <a:off x="2207136" y="3333048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market Sans Medium" panose="020B0600000101010101" charset="-127"/>
                <a:ea typeface="Gmarket Sans Medium" panose="020B0600000101010101" charset="-127"/>
              </a:rPr>
              <a:t>일 또는 학업 활동을 전혀 하지 않고 생활해온 기간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B3AA3-DE9B-F04B-3B7F-C6406EBD6FF3}"/>
              </a:ext>
            </a:extLst>
          </p:cNvPr>
          <p:cNvSpPr txBox="1"/>
          <p:nvPr/>
        </p:nvSpPr>
        <p:spPr>
          <a:xfrm>
            <a:off x="11669356" y="7043957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“</a:t>
            </a:r>
            <a:r>
              <a:rPr lang="ko-KR" altLang="en-US" sz="5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골든 타임</a:t>
            </a:r>
            <a:r>
              <a:rPr lang="en-US" altLang="ko-KR" sz="5400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”</a:t>
            </a:r>
            <a:endParaRPr lang="ko-KR" altLang="en-US" sz="3600" dirty="0">
              <a:solidFill>
                <a:srgbClr val="FF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3979920-239F-163F-1E6A-D2CBA02B39B3}"/>
              </a:ext>
            </a:extLst>
          </p:cNvPr>
          <p:cNvSpPr/>
          <p:nvPr/>
        </p:nvSpPr>
        <p:spPr>
          <a:xfrm>
            <a:off x="13079056" y="5489625"/>
            <a:ext cx="838200" cy="923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8B824-6216-D281-788B-886A66644E09}"/>
              </a:ext>
            </a:extLst>
          </p:cNvPr>
          <p:cNvSpPr txBox="1"/>
          <p:nvPr/>
        </p:nvSpPr>
        <p:spPr>
          <a:xfrm>
            <a:off x="685800" y="9903376"/>
            <a:ext cx="9158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2022</a:t>
            </a:r>
            <a:r>
              <a:rPr lang="ko-KR" altLang="en-US" sz="1800" dirty="0"/>
              <a:t>년 서울특별시 </a:t>
            </a:r>
            <a:r>
              <a:rPr lang="ko-KR" altLang="en-US" sz="1800" dirty="0" err="1"/>
              <a:t>고립은둔</a:t>
            </a:r>
            <a:r>
              <a:rPr lang="ko-KR" altLang="en-US" sz="1800" dirty="0"/>
              <a:t> 청년 실태조사</a:t>
            </a:r>
            <a:r>
              <a:rPr lang="en-US" altLang="ko-KR" sz="1800" dirty="0"/>
              <a:t>(</a:t>
            </a:r>
            <a:r>
              <a:rPr lang="ko-KR" altLang="en-US" sz="1800" dirty="0"/>
              <a:t>청년조사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336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864</Words>
  <Application>Microsoft Office PowerPoint</Application>
  <PresentationFormat>사용자 지정</PresentationFormat>
  <Paragraphs>308</Paragraphs>
  <Slides>32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Arial Black</vt:lpstr>
      <vt:lpstr>Gmarket Sans Bold</vt:lpstr>
      <vt:lpstr>a시월구일3</vt:lpstr>
      <vt:lpstr>HY견고딕</vt:lpstr>
      <vt:lpstr>Arial</vt:lpstr>
      <vt:lpstr>Calibri</vt:lpstr>
      <vt:lpstr>Gmarket Sans Medium</vt:lpstr>
      <vt:lpstr>Gmarket Sans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 GIL 2022211736</dc:creator>
  <cp:lastModifiedBy>김진주</cp:lastModifiedBy>
  <cp:revision>24</cp:revision>
  <dcterms:created xsi:type="dcterms:W3CDTF">2006-08-16T00:00:00Z</dcterms:created>
  <dcterms:modified xsi:type="dcterms:W3CDTF">2024-08-13T06:58:43Z</dcterms:modified>
</cp:coreProperties>
</file>